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</p:sldIdLst>
  <p:sldSz cx="18288000" cy="10287000"/>
  <p:notesSz cx="6858000" cy="9144000"/>
  <p:embeddedFontLst>
    <p:embeddedFont>
      <p:font typeface="Bahnschrift" panose="020B0502040204020203" pitchFamily="34" charset="0"/>
      <p:regular r:id="rId15"/>
      <p:bold r:id="rId16"/>
    </p:embeddedFont>
    <p:embeddedFont>
      <p:font typeface="Carlito" panose="020F0502020204030204" pitchFamily="34" charset="0"/>
      <p:regular r:id="rId17"/>
      <p:bold r:id="rId18"/>
      <p:italic r:id="rId19"/>
      <p:boldItalic r:id="rId20"/>
    </p:embeddedFont>
    <p:embeddedFont>
      <p:font typeface="Dosis SemiBold" panose="020F0502020204030204" pitchFamily="34" charset="0"/>
      <p:regular r:id="rId21"/>
      <p:bold r:id="rId22"/>
    </p:embeddedFont>
    <p:embeddedFont>
      <p:font typeface="Montserrat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jRRPCt6LimG8RXXrflerN2X8M5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1905" autoAdjust="0"/>
  </p:normalViewPr>
  <p:slideViewPr>
    <p:cSldViewPr snapToGrid="0">
      <p:cViewPr varScale="1">
        <p:scale>
          <a:sx n="69" d="100"/>
          <a:sy n="69" d="100"/>
        </p:scale>
        <p:origin x="153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2" name="Google Shape;1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8" name="Google Shape;1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2.pn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9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29999">
            <a:off x="-44537" y="-79600"/>
            <a:ext cx="18377074" cy="10446199"/>
          </a:xfrm>
          <a:custGeom>
            <a:avLst/>
            <a:gdLst/>
            <a:ahLst/>
            <a:cxnLst/>
            <a:rect l="l" t="t" r="r" b="b"/>
            <a:pathLst>
              <a:path w="18377074" h="10446199" extrusionOk="0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526" r="-525"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grpSp>
        <p:nvGrpSpPr>
          <p:cNvPr id="85" name="Google Shape;85;p1"/>
          <p:cNvGrpSpPr/>
          <p:nvPr/>
        </p:nvGrpSpPr>
        <p:grpSpPr>
          <a:xfrm>
            <a:off x="16662144" y="9213467"/>
            <a:ext cx="1125604" cy="802368"/>
            <a:chOff x="0" y="0"/>
            <a:chExt cx="1500805" cy="1069825"/>
          </a:xfrm>
        </p:grpSpPr>
        <p:sp>
          <p:nvSpPr>
            <p:cNvPr id="86" name="Google Shape;86;p1"/>
            <p:cNvSpPr/>
            <p:nvPr/>
          </p:nvSpPr>
          <p:spPr>
            <a:xfrm>
              <a:off x="430980" y="0"/>
              <a:ext cx="1069825" cy="106982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0" y="148455"/>
              <a:ext cx="1500804" cy="772914"/>
            </a:xfrm>
            <a:custGeom>
              <a:avLst/>
              <a:gdLst/>
              <a:ahLst/>
              <a:cxnLst/>
              <a:rect l="l" t="t" r="r" b="b"/>
              <a:pathLst>
                <a:path w="1500804" h="772914" extrusionOk="0">
                  <a:moveTo>
                    <a:pt x="0" y="0"/>
                  </a:moveTo>
                  <a:lnTo>
                    <a:pt x="1500804" y="0"/>
                  </a:lnTo>
                  <a:lnTo>
                    <a:pt x="1500804" y="772914"/>
                  </a:lnTo>
                  <a:lnTo>
                    <a:pt x="0" y="772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</p:grpSp>
      <p:sp>
        <p:nvSpPr>
          <p:cNvPr id="88" name="Google Shape;88;p1"/>
          <p:cNvSpPr/>
          <p:nvPr/>
        </p:nvSpPr>
        <p:spPr>
          <a:xfrm rot="5400000">
            <a:off x="4989087" y="5012662"/>
            <a:ext cx="8234509" cy="266586"/>
          </a:xfrm>
          <a:custGeom>
            <a:avLst/>
            <a:gdLst/>
            <a:ahLst/>
            <a:cxnLst/>
            <a:rect l="l" t="t" r="r" b="b"/>
            <a:pathLst>
              <a:path w="14823416" h="479897" extrusionOk="0">
                <a:moveTo>
                  <a:pt x="14269695" y="479897"/>
                </a:moveTo>
                <a:lnTo>
                  <a:pt x="553720" y="479897"/>
                </a:lnTo>
                <a:cubicBezTo>
                  <a:pt x="247650" y="479897"/>
                  <a:pt x="0" y="372368"/>
                  <a:pt x="0" y="240166"/>
                </a:cubicBezTo>
                <a:cubicBezTo>
                  <a:pt x="0" y="107414"/>
                  <a:pt x="247650" y="0"/>
                  <a:pt x="553720" y="0"/>
                </a:cubicBezTo>
                <a:lnTo>
                  <a:pt x="14269695" y="0"/>
                </a:lnTo>
                <a:cubicBezTo>
                  <a:pt x="14575766" y="0"/>
                  <a:pt x="14823416" y="107414"/>
                  <a:pt x="14823416" y="240166"/>
                </a:cubicBezTo>
                <a:cubicBezTo>
                  <a:pt x="14822145" y="372368"/>
                  <a:pt x="14574495" y="479897"/>
                  <a:pt x="14269695" y="479897"/>
                </a:cubicBezTo>
                <a:close/>
              </a:path>
            </a:pathLst>
          </a:custGeom>
          <a:solidFill>
            <a:srgbClr val="29D5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9633736" y="1065771"/>
            <a:ext cx="7995895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 err="1">
                <a:solidFill>
                  <a:srgbClr val="241B14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Assemblea</a:t>
            </a:r>
            <a:r>
              <a:rPr lang="en-US" sz="8000" b="1" i="0" u="none" strike="noStrike" cap="none" dirty="0">
                <a:solidFill>
                  <a:srgbClr val="241B14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8000" b="1" i="0" u="none" strike="noStrike" cap="none" dirty="0" err="1">
                <a:solidFill>
                  <a:srgbClr val="241B14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dei</a:t>
            </a:r>
            <a:r>
              <a:rPr lang="en-US" sz="8000" b="1" i="0" u="none" strike="noStrike" cap="none" dirty="0">
                <a:solidFill>
                  <a:srgbClr val="241B14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8000" b="1" i="0" u="none" strike="noStrike" cap="none" dirty="0" err="1">
                <a:solidFill>
                  <a:srgbClr val="241B14"/>
                </a:solidFill>
                <a:latin typeface="Bahnschrift" panose="020B0502040204020203" pitchFamily="34" charset="0"/>
                <a:ea typeface="Montserrat"/>
                <a:cs typeface="Arial" panose="020B0604020202020204" pitchFamily="34" charset="0"/>
                <a:sym typeface="Montserrat"/>
              </a:rPr>
              <a:t>Genitori</a:t>
            </a:r>
            <a:r>
              <a:rPr lang="en-US" sz="8000" b="1" i="0" u="none" strike="noStrike" cap="none" dirty="0">
                <a:solidFill>
                  <a:srgbClr val="241B14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8000" b="1" i="0" u="none" strike="noStrike" cap="none" dirty="0" err="1">
                <a:solidFill>
                  <a:srgbClr val="241B14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delle</a:t>
            </a:r>
            <a:r>
              <a:rPr lang="en-US" sz="8000" b="1" i="0" u="none" strike="noStrike" cap="none" dirty="0">
                <a:solidFill>
                  <a:srgbClr val="241B14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8000" b="1" i="0" u="none" strike="noStrike" cap="none" dirty="0" err="1">
                <a:solidFill>
                  <a:srgbClr val="241B14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Scuole</a:t>
            </a:r>
            <a:r>
              <a:rPr lang="en-US" sz="8000" b="1" i="0" u="none" strike="noStrike" cap="none" dirty="0">
                <a:solidFill>
                  <a:srgbClr val="241B14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8000" b="1" i="0" u="none" strike="noStrike" cap="none" dirty="0" err="1">
                <a:solidFill>
                  <a:srgbClr val="241B14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Medie</a:t>
            </a:r>
            <a:r>
              <a:rPr lang="en-US" sz="8000" b="1" i="0" u="none" strike="noStrike" cap="none" dirty="0">
                <a:solidFill>
                  <a:srgbClr val="241B14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 di </a:t>
            </a:r>
            <a:r>
              <a:rPr lang="en-US" sz="8000" b="1" i="0" u="none" strike="noStrike" cap="none" dirty="0" err="1">
                <a:solidFill>
                  <a:srgbClr val="241B14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Besso</a:t>
            </a:r>
            <a:endParaRPr sz="8000" dirty="0">
              <a:latin typeface="Bahnschrift" panose="020B0502040204020203" pitchFamily="34" charset="0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9633737" y="8255435"/>
            <a:ext cx="5836844" cy="1359216"/>
            <a:chOff x="0" y="-19050"/>
            <a:chExt cx="2007764" cy="467545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2007764" cy="448495"/>
            </a:xfrm>
            <a:custGeom>
              <a:avLst/>
              <a:gdLst/>
              <a:ahLst/>
              <a:cxnLst/>
              <a:rect l="l" t="t" r="r" b="b"/>
              <a:pathLst>
                <a:path w="2007764" h="448495" extrusionOk="0">
                  <a:moveTo>
                    <a:pt x="102132" y="0"/>
                  </a:moveTo>
                  <a:lnTo>
                    <a:pt x="1905633" y="0"/>
                  </a:lnTo>
                  <a:cubicBezTo>
                    <a:pt x="1962038" y="0"/>
                    <a:pt x="2007764" y="45726"/>
                    <a:pt x="2007764" y="102132"/>
                  </a:cubicBezTo>
                  <a:lnTo>
                    <a:pt x="2007764" y="346363"/>
                  </a:lnTo>
                  <a:cubicBezTo>
                    <a:pt x="2007764" y="402769"/>
                    <a:pt x="1962038" y="448495"/>
                    <a:pt x="1905633" y="448495"/>
                  </a:cubicBezTo>
                  <a:lnTo>
                    <a:pt x="102132" y="448495"/>
                  </a:lnTo>
                  <a:cubicBezTo>
                    <a:pt x="45726" y="448495"/>
                    <a:pt x="0" y="402769"/>
                    <a:pt x="0" y="346363"/>
                  </a:cubicBezTo>
                  <a:lnTo>
                    <a:pt x="0" y="102132"/>
                  </a:lnTo>
                  <a:cubicBezTo>
                    <a:pt x="0" y="45726"/>
                    <a:pt x="45726" y="0"/>
                    <a:pt x="102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0" y="-19050"/>
              <a:ext cx="2007764" cy="467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"/>
          <p:cNvSpPr/>
          <p:nvPr/>
        </p:nvSpPr>
        <p:spPr>
          <a:xfrm>
            <a:off x="9869859" y="8662818"/>
            <a:ext cx="398411" cy="548587"/>
          </a:xfrm>
          <a:custGeom>
            <a:avLst/>
            <a:gdLst/>
            <a:ahLst/>
            <a:cxnLst/>
            <a:rect l="l" t="t" r="r" b="b"/>
            <a:pathLst>
              <a:path w="398411" h="548587" extrusionOk="0">
                <a:moveTo>
                  <a:pt x="0" y="0"/>
                </a:moveTo>
                <a:lnTo>
                  <a:pt x="398411" y="0"/>
                </a:lnTo>
                <a:lnTo>
                  <a:pt x="398411" y="548587"/>
                </a:lnTo>
                <a:lnTo>
                  <a:pt x="0" y="548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grpSp>
        <p:nvGrpSpPr>
          <p:cNvPr id="94" name="Google Shape;94;p1"/>
          <p:cNvGrpSpPr/>
          <p:nvPr/>
        </p:nvGrpSpPr>
        <p:grpSpPr>
          <a:xfrm>
            <a:off x="9633737" y="6487181"/>
            <a:ext cx="5836844" cy="853033"/>
            <a:chOff x="0" y="-19050"/>
            <a:chExt cx="2007764" cy="293427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2007764" cy="274377"/>
            </a:xfrm>
            <a:custGeom>
              <a:avLst/>
              <a:gdLst/>
              <a:ahLst/>
              <a:cxnLst/>
              <a:rect l="l" t="t" r="r" b="b"/>
              <a:pathLst>
                <a:path w="2007764" h="274377" extrusionOk="0">
                  <a:moveTo>
                    <a:pt x="30507" y="0"/>
                  </a:moveTo>
                  <a:lnTo>
                    <a:pt x="1977258" y="0"/>
                  </a:lnTo>
                  <a:cubicBezTo>
                    <a:pt x="1985348" y="0"/>
                    <a:pt x="1993108" y="3214"/>
                    <a:pt x="1998829" y="8935"/>
                  </a:cubicBezTo>
                  <a:cubicBezTo>
                    <a:pt x="2004550" y="14656"/>
                    <a:pt x="2007764" y="22416"/>
                    <a:pt x="2007764" y="30507"/>
                  </a:cubicBezTo>
                  <a:lnTo>
                    <a:pt x="2007764" y="243870"/>
                  </a:lnTo>
                  <a:cubicBezTo>
                    <a:pt x="2007764" y="251961"/>
                    <a:pt x="2004550" y="259721"/>
                    <a:pt x="1998829" y="265442"/>
                  </a:cubicBezTo>
                  <a:cubicBezTo>
                    <a:pt x="1993108" y="271163"/>
                    <a:pt x="1985348" y="274377"/>
                    <a:pt x="1977258" y="274377"/>
                  </a:cubicBezTo>
                  <a:lnTo>
                    <a:pt x="30507" y="274377"/>
                  </a:lnTo>
                  <a:cubicBezTo>
                    <a:pt x="22416" y="274377"/>
                    <a:pt x="14656" y="271163"/>
                    <a:pt x="8935" y="265442"/>
                  </a:cubicBezTo>
                  <a:cubicBezTo>
                    <a:pt x="3214" y="259721"/>
                    <a:pt x="0" y="251961"/>
                    <a:pt x="0" y="243870"/>
                  </a:cubicBezTo>
                  <a:lnTo>
                    <a:pt x="0" y="30507"/>
                  </a:lnTo>
                  <a:cubicBezTo>
                    <a:pt x="0" y="22416"/>
                    <a:pt x="3214" y="14656"/>
                    <a:pt x="8935" y="8935"/>
                  </a:cubicBezTo>
                  <a:cubicBezTo>
                    <a:pt x="14656" y="3214"/>
                    <a:pt x="22416" y="0"/>
                    <a:pt x="30507" y="0"/>
                  </a:cubicBezTo>
                  <a:close/>
                </a:path>
              </a:pathLst>
            </a:custGeom>
            <a:solidFill>
              <a:srgbClr val="39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0" y="-19050"/>
              <a:ext cx="2007764" cy="293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>
            <a:off x="9869859" y="6626438"/>
            <a:ext cx="3621886" cy="667875"/>
            <a:chOff x="0" y="-168619"/>
            <a:chExt cx="4829182" cy="890499"/>
          </a:xfrm>
        </p:grpSpPr>
        <p:sp>
          <p:nvSpPr>
            <p:cNvPr id="98" name="Google Shape;98;p1"/>
            <p:cNvSpPr/>
            <p:nvPr/>
          </p:nvSpPr>
          <p:spPr>
            <a:xfrm>
              <a:off x="0" y="60310"/>
              <a:ext cx="496108" cy="496108"/>
            </a:xfrm>
            <a:custGeom>
              <a:avLst/>
              <a:gdLst/>
              <a:ahLst/>
              <a:cxnLst/>
              <a:rect l="l" t="t" r="r" b="b"/>
              <a:pathLst>
                <a:path w="496108" h="496108" extrusionOk="0">
                  <a:moveTo>
                    <a:pt x="0" y="0"/>
                  </a:moveTo>
                  <a:lnTo>
                    <a:pt x="496108" y="0"/>
                  </a:lnTo>
                  <a:lnTo>
                    <a:pt x="496108" y="496108"/>
                  </a:lnTo>
                  <a:lnTo>
                    <a:pt x="0" y="4961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866037" y="-168619"/>
              <a:ext cx="3963145" cy="890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 b="1" i="0" u="none" strike="noStrike" cap="none" dirty="0">
                  <a:solidFill>
                    <a:srgbClr val="FAFFFF"/>
                  </a:solidFill>
                  <a:latin typeface="Arial"/>
                  <a:ea typeface="Arial"/>
                  <a:cs typeface="Arial"/>
                  <a:sym typeface="Arial"/>
                </a:rPr>
                <a:t>20 . 10 . 2025</a:t>
              </a:r>
              <a:endParaRPr dirty="0"/>
            </a:p>
          </p:txBody>
        </p:sp>
      </p:grpSp>
      <p:grpSp>
        <p:nvGrpSpPr>
          <p:cNvPr id="100" name="Google Shape;100;p1"/>
          <p:cNvGrpSpPr/>
          <p:nvPr/>
        </p:nvGrpSpPr>
        <p:grpSpPr>
          <a:xfrm>
            <a:off x="9633737" y="7372058"/>
            <a:ext cx="5836844" cy="853033"/>
            <a:chOff x="0" y="-19050"/>
            <a:chExt cx="2007764" cy="293427"/>
          </a:xfrm>
        </p:grpSpPr>
        <p:sp>
          <p:nvSpPr>
            <p:cNvPr id="101" name="Google Shape;101;p1"/>
            <p:cNvSpPr/>
            <p:nvPr/>
          </p:nvSpPr>
          <p:spPr>
            <a:xfrm>
              <a:off x="0" y="0"/>
              <a:ext cx="2007764" cy="274377"/>
            </a:xfrm>
            <a:custGeom>
              <a:avLst/>
              <a:gdLst/>
              <a:ahLst/>
              <a:cxnLst/>
              <a:rect l="l" t="t" r="r" b="b"/>
              <a:pathLst>
                <a:path w="2007764" h="274377" extrusionOk="0">
                  <a:moveTo>
                    <a:pt x="30507" y="0"/>
                  </a:moveTo>
                  <a:lnTo>
                    <a:pt x="1977258" y="0"/>
                  </a:lnTo>
                  <a:cubicBezTo>
                    <a:pt x="1985348" y="0"/>
                    <a:pt x="1993108" y="3214"/>
                    <a:pt x="1998829" y="8935"/>
                  </a:cubicBezTo>
                  <a:cubicBezTo>
                    <a:pt x="2004550" y="14656"/>
                    <a:pt x="2007764" y="22416"/>
                    <a:pt x="2007764" y="30507"/>
                  </a:cubicBezTo>
                  <a:lnTo>
                    <a:pt x="2007764" y="243870"/>
                  </a:lnTo>
                  <a:cubicBezTo>
                    <a:pt x="2007764" y="251961"/>
                    <a:pt x="2004550" y="259721"/>
                    <a:pt x="1998829" y="265442"/>
                  </a:cubicBezTo>
                  <a:cubicBezTo>
                    <a:pt x="1993108" y="271163"/>
                    <a:pt x="1985348" y="274377"/>
                    <a:pt x="1977258" y="274377"/>
                  </a:cubicBezTo>
                  <a:lnTo>
                    <a:pt x="30507" y="274377"/>
                  </a:lnTo>
                  <a:cubicBezTo>
                    <a:pt x="22416" y="274377"/>
                    <a:pt x="14656" y="271163"/>
                    <a:pt x="8935" y="265442"/>
                  </a:cubicBezTo>
                  <a:cubicBezTo>
                    <a:pt x="3214" y="259721"/>
                    <a:pt x="0" y="251961"/>
                    <a:pt x="0" y="243870"/>
                  </a:cubicBezTo>
                  <a:lnTo>
                    <a:pt x="0" y="30507"/>
                  </a:lnTo>
                  <a:cubicBezTo>
                    <a:pt x="0" y="22416"/>
                    <a:pt x="3214" y="14656"/>
                    <a:pt x="8935" y="8935"/>
                  </a:cubicBezTo>
                  <a:cubicBezTo>
                    <a:pt x="14656" y="3214"/>
                    <a:pt x="22416" y="0"/>
                    <a:pt x="30507" y="0"/>
                  </a:cubicBezTo>
                  <a:close/>
                </a:path>
              </a:pathLst>
            </a:custGeom>
            <a:solidFill>
              <a:srgbClr val="FCB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0" y="-19050"/>
              <a:ext cx="2007764" cy="293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9912721" y="7506967"/>
            <a:ext cx="3717293" cy="505602"/>
            <a:chOff x="0" y="-57150"/>
            <a:chExt cx="4956391" cy="674135"/>
          </a:xfrm>
        </p:grpSpPr>
        <p:sp>
          <p:nvSpPr>
            <p:cNvPr id="104" name="Google Shape;104;p1"/>
            <p:cNvSpPr/>
            <p:nvPr/>
          </p:nvSpPr>
          <p:spPr>
            <a:xfrm>
              <a:off x="0" y="48314"/>
              <a:ext cx="520100" cy="520100"/>
            </a:xfrm>
            <a:custGeom>
              <a:avLst/>
              <a:gdLst/>
              <a:ahLst/>
              <a:cxnLst/>
              <a:rect l="l" t="t" r="r" b="b"/>
              <a:pathLst>
                <a:path w="520100" h="520100" extrusionOk="0">
                  <a:moveTo>
                    <a:pt x="0" y="0"/>
                  </a:moveTo>
                  <a:lnTo>
                    <a:pt x="520100" y="0"/>
                  </a:lnTo>
                  <a:lnTo>
                    <a:pt x="520100" y="520100"/>
                  </a:lnTo>
                  <a:lnTo>
                    <a:pt x="0" y="5201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738829" y="-57150"/>
              <a:ext cx="4217562" cy="674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18.30</a:t>
              </a:r>
              <a:endParaRPr/>
            </a:p>
          </p:txBody>
        </p:sp>
      </p:grpSp>
      <p:sp>
        <p:nvSpPr>
          <p:cNvPr id="106" name="Google Shape;106;p1"/>
          <p:cNvSpPr txBox="1"/>
          <p:nvPr/>
        </p:nvSpPr>
        <p:spPr>
          <a:xfrm>
            <a:off x="10431198" y="8351289"/>
            <a:ext cx="3993261" cy="98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E1E1E1"/>
                </a:solidFill>
                <a:latin typeface="Arial"/>
                <a:ea typeface="Arial"/>
                <a:cs typeface="Arial"/>
                <a:sym typeface="Arial"/>
              </a:rPr>
              <a:t>Aula Magna </a:t>
            </a:r>
            <a:endParaRPr dirty="0"/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E1E1E1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50" b="1" i="0" u="none" strike="noStrike" cap="none" dirty="0">
                <a:solidFill>
                  <a:srgbClr val="E1E1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50" b="1" i="0" u="none" strike="noStrike" cap="none" dirty="0" err="1">
                <a:solidFill>
                  <a:srgbClr val="E1E1E1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1650" b="1" i="0" u="none" strike="noStrike" cap="none" dirty="0">
                <a:solidFill>
                  <a:srgbClr val="E1E1E1"/>
                </a:solidFill>
                <a:latin typeface="Arial"/>
                <a:ea typeface="Arial"/>
                <a:cs typeface="Arial"/>
                <a:sym typeface="Arial"/>
              </a:rPr>
              <a:t> Media di </a:t>
            </a:r>
            <a:r>
              <a:rPr lang="en-US" sz="1650" b="1" i="0" u="none" strike="noStrike" cap="none" dirty="0" err="1">
                <a:solidFill>
                  <a:srgbClr val="E1E1E1"/>
                </a:solidFill>
                <a:latin typeface="Arial"/>
                <a:ea typeface="Arial"/>
                <a:cs typeface="Arial"/>
                <a:sym typeface="Arial"/>
              </a:rPr>
              <a:t>Besso</a:t>
            </a:r>
            <a:r>
              <a:rPr lang="en-US" sz="1650" b="1" i="0" u="none" strike="noStrike" cap="none" dirty="0">
                <a:solidFill>
                  <a:srgbClr val="E1E1E1"/>
                </a:solidFill>
                <a:latin typeface="Arial"/>
                <a:ea typeface="Arial"/>
                <a:cs typeface="Arial"/>
                <a:sym typeface="Arial"/>
              </a:rPr>
              <a:t> Lugano 2</a:t>
            </a:r>
            <a:endParaRPr dirty="0"/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E1E1E1"/>
                </a:solidFill>
                <a:latin typeface="Arial"/>
                <a:ea typeface="Arial"/>
                <a:cs typeface="Arial"/>
                <a:sym typeface="Arial"/>
              </a:rPr>
              <a:t>Via al </a:t>
            </a:r>
            <a:r>
              <a:rPr lang="en-US" sz="1650" b="1" i="0" u="none" strike="noStrike" cap="none" dirty="0" err="1">
                <a:solidFill>
                  <a:srgbClr val="E1E1E1"/>
                </a:solidFill>
                <a:latin typeface="Arial"/>
                <a:ea typeface="Arial"/>
                <a:cs typeface="Arial"/>
                <a:sym typeface="Arial"/>
              </a:rPr>
              <a:t>Nido</a:t>
            </a:r>
            <a:r>
              <a:rPr lang="en-US" sz="1650" b="1" i="0" u="none" strike="noStrike" cap="none" dirty="0">
                <a:solidFill>
                  <a:srgbClr val="E1E1E1"/>
                </a:solidFill>
                <a:latin typeface="Arial"/>
                <a:ea typeface="Arial"/>
                <a:cs typeface="Arial"/>
                <a:sym typeface="Arial"/>
              </a:rPr>
              <a:t> 15</a:t>
            </a: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8E9A5A-282E-4E0A-A224-8D9B57CC4401}"/>
              </a:ext>
            </a:extLst>
          </p:cNvPr>
          <p:cNvGrpSpPr/>
          <p:nvPr/>
        </p:nvGrpSpPr>
        <p:grpSpPr>
          <a:xfrm>
            <a:off x="-1893159" y="1573758"/>
            <a:ext cx="10070433" cy="7618824"/>
            <a:chOff x="-1893159" y="1573758"/>
            <a:chExt cx="10070433" cy="7618824"/>
          </a:xfrm>
        </p:grpSpPr>
        <p:grpSp>
          <p:nvGrpSpPr>
            <p:cNvPr id="37" name="Google Shape;1257;p16">
              <a:extLst>
                <a:ext uri="{FF2B5EF4-FFF2-40B4-BE49-F238E27FC236}">
                  <a16:creationId xmlns:a16="http://schemas.microsoft.com/office/drawing/2014/main" id="{4E778F3C-1499-44F5-9A9E-FAE394988D9C}"/>
                </a:ext>
              </a:extLst>
            </p:cNvPr>
            <p:cNvGrpSpPr/>
            <p:nvPr/>
          </p:nvGrpSpPr>
          <p:grpSpPr>
            <a:xfrm>
              <a:off x="-1893159" y="2088282"/>
              <a:ext cx="10070433" cy="7104300"/>
              <a:chOff x="2218590" y="-2444974"/>
              <a:chExt cx="11553456" cy="8167362"/>
            </a:xfrm>
          </p:grpSpPr>
          <p:sp>
            <p:nvSpPr>
              <p:cNvPr id="38" name="Google Shape;1258;p16">
                <a:extLst>
                  <a:ext uri="{FF2B5EF4-FFF2-40B4-BE49-F238E27FC236}">
                    <a16:creationId xmlns:a16="http://schemas.microsoft.com/office/drawing/2014/main" id="{33839A22-535F-41DA-8C28-5660E57B3D15}"/>
                  </a:ext>
                </a:extLst>
              </p:cNvPr>
              <p:cNvSpPr/>
              <p:nvPr/>
            </p:nvSpPr>
            <p:spPr>
              <a:xfrm>
                <a:off x="6213720" y="-2444974"/>
                <a:ext cx="7558326" cy="7558326"/>
              </a:xfrm>
              <a:custGeom>
                <a:avLst/>
                <a:gdLst/>
                <a:ahLst/>
                <a:cxnLst/>
                <a:rect l="l" t="t" r="r" b="b"/>
                <a:pathLst>
                  <a:path w="7558326" h="7558326" extrusionOk="0">
                    <a:moveTo>
                      <a:pt x="0" y="0"/>
                    </a:moveTo>
                    <a:lnTo>
                      <a:pt x="7558326" y="0"/>
                    </a:lnTo>
                    <a:lnTo>
                      <a:pt x="7558326" y="7558326"/>
                    </a:lnTo>
                    <a:lnTo>
                      <a:pt x="0" y="755832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endParaRPr lang="it-CH" dirty="0"/>
              </a:p>
            </p:txBody>
          </p:sp>
          <p:sp>
            <p:nvSpPr>
              <p:cNvPr id="39" name="Google Shape;1259;p16">
                <a:extLst>
                  <a:ext uri="{FF2B5EF4-FFF2-40B4-BE49-F238E27FC236}">
                    <a16:creationId xmlns:a16="http://schemas.microsoft.com/office/drawing/2014/main" id="{43A8B666-3F7A-4FE8-B8F4-133DFC0820D1}"/>
                  </a:ext>
                </a:extLst>
              </p:cNvPr>
              <p:cNvSpPr txBox="1"/>
              <p:nvPr/>
            </p:nvSpPr>
            <p:spPr>
              <a:xfrm>
                <a:off x="2334179" y="3263886"/>
                <a:ext cx="3121147" cy="402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4000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1260;p16">
                <a:extLst>
                  <a:ext uri="{FF2B5EF4-FFF2-40B4-BE49-F238E27FC236}">
                    <a16:creationId xmlns:a16="http://schemas.microsoft.com/office/drawing/2014/main" id="{46B0F0AA-5DF6-44DD-8A93-803BE8FF0221}"/>
                  </a:ext>
                </a:extLst>
              </p:cNvPr>
              <p:cNvSpPr txBox="1"/>
              <p:nvPr/>
            </p:nvSpPr>
            <p:spPr>
              <a:xfrm>
                <a:off x="2218590" y="259932"/>
                <a:ext cx="3121148" cy="402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3999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1261;p16">
                <a:extLst>
                  <a:ext uri="{FF2B5EF4-FFF2-40B4-BE49-F238E27FC236}">
                    <a16:creationId xmlns:a16="http://schemas.microsoft.com/office/drawing/2014/main" id="{D8AE64DA-8FAF-49D6-BBE9-AFF31325C4FF}"/>
                  </a:ext>
                </a:extLst>
              </p:cNvPr>
              <p:cNvSpPr txBox="1"/>
              <p:nvPr/>
            </p:nvSpPr>
            <p:spPr>
              <a:xfrm>
                <a:off x="2334179" y="5320227"/>
                <a:ext cx="2944123" cy="402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4002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B5F5650-9BCA-4923-823B-A04093DC234D}"/>
                </a:ext>
              </a:extLst>
            </p:cNvPr>
            <p:cNvGrpSpPr/>
            <p:nvPr/>
          </p:nvGrpSpPr>
          <p:grpSpPr>
            <a:xfrm>
              <a:off x="3311652" y="1573758"/>
              <a:ext cx="4139909" cy="6118709"/>
              <a:chOff x="3311652" y="1573758"/>
              <a:chExt cx="4139909" cy="611870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1213754-5F6C-4F51-A18B-408993BFD4F7}"/>
                  </a:ext>
                </a:extLst>
              </p:cNvPr>
              <p:cNvGrpSpPr/>
              <p:nvPr/>
            </p:nvGrpSpPr>
            <p:grpSpPr>
              <a:xfrm>
                <a:off x="3311652" y="4464277"/>
                <a:ext cx="3745807" cy="3228190"/>
                <a:chOff x="3202419" y="4357809"/>
                <a:chExt cx="3745807" cy="3228190"/>
              </a:xfrm>
            </p:grpSpPr>
            <p:sp>
              <p:nvSpPr>
                <p:cNvPr id="108" name="Google Shape;108;p1"/>
                <p:cNvSpPr txBox="1"/>
                <p:nvPr/>
              </p:nvSpPr>
              <p:spPr>
                <a:xfrm>
                  <a:off x="3202419" y="4357809"/>
                  <a:ext cx="3745807" cy="30853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40003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500" b="0" i="0" u="none" strike="noStrike" cap="none" dirty="0">
                      <a:solidFill>
                        <a:srgbClr val="000000"/>
                      </a:solidFill>
                      <a:latin typeface="Dosis SemiBold" pitchFamily="2" charset="0"/>
                      <a:sym typeface="Arial"/>
                    </a:rPr>
                    <a:t>SMB</a:t>
                  </a:r>
                  <a:endParaRPr sz="14500" dirty="0">
                    <a:latin typeface="Dosis SemiBold" pitchFamily="2" charset="0"/>
                  </a:endParaRPr>
                </a:p>
              </p:txBody>
            </p:sp>
            <p:sp>
              <p:nvSpPr>
                <p:cNvPr id="110" name="Google Shape;110;p1"/>
                <p:cNvSpPr txBox="1"/>
                <p:nvPr/>
              </p:nvSpPr>
              <p:spPr>
                <a:xfrm>
                  <a:off x="3299966" y="6518840"/>
                  <a:ext cx="3136630" cy="8617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39991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i="0" u="none" strike="noStrike" cap="none" dirty="0">
                      <a:solidFill>
                        <a:schemeClr val="tx1"/>
                      </a:solidFill>
                      <a:latin typeface="Dosis SemiBold" pitchFamily="2" charset="0"/>
                      <a:sym typeface="Arial"/>
                    </a:rPr>
                    <a:t>LUGANO 2</a:t>
                  </a:r>
                  <a:endParaRPr lang="en-US" sz="4000" dirty="0">
                    <a:solidFill>
                      <a:schemeClr val="tx1"/>
                    </a:solidFill>
                    <a:latin typeface="Dosis SemiBold" pitchFamily="2" charset="0"/>
                  </a:endParaRPr>
                </a:p>
              </p:txBody>
            </p:sp>
            <p:sp>
              <p:nvSpPr>
                <p:cNvPr id="111" name="Google Shape;111;p1"/>
                <p:cNvSpPr txBox="1"/>
                <p:nvPr/>
              </p:nvSpPr>
              <p:spPr>
                <a:xfrm>
                  <a:off x="3364474" y="7338239"/>
                  <a:ext cx="3136630" cy="2477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40048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50" b="1" i="0" u="none" strike="noStrike" cap="none" dirty="0" err="1">
                      <a:solidFill>
                        <a:schemeClr val="tx1"/>
                      </a:solidFill>
                      <a:latin typeface="Dosis SemiBold" pitchFamily="2" charset="0"/>
                      <a:sym typeface="Arial"/>
                    </a:rPr>
                    <a:t>Assemblea</a:t>
                  </a:r>
                  <a:r>
                    <a:rPr lang="en-US" sz="1150" b="1" i="0" u="none" strike="noStrike" cap="none" dirty="0">
                      <a:solidFill>
                        <a:schemeClr val="tx1"/>
                      </a:solidFill>
                      <a:latin typeface="Dosis SemiBold" pitchFamily="2" charset="0"/>
                      <a:sym typeface="Arial"/>
                    </a:rPr>
                    <a:t> </a:t>
                  </a:r>
                  <a:r>
                    <a:rPr lang="en-US" sz="1150" b="1" i="0" u="none" strike="noStrike" cap="none" dirty="0" err="1">
                      <a:solidFill>
                        <a:schemeClr val="tx1"/>
                      </a:solidFill>
                      <a:latin typeface="Dosis SemiBold" pitchFamily="2" charset="0"/>
                      <a:sym typeface="Arial"/>
                    </a:rPr>
                    <a:t>dei</a:t>
                  </a:r>
                  <a:r>
                    <a:rPr lang="en-US" sz="1150" b="1" i="0" u="none" strike="noStrike" cap="none" dirty="0">
                      <a:solidFill>
                        <a:schemeClr val="tx1"/>
                      </a:solidFill>
                      <a:latin typeface="Dosis SemiBold" pitchFamily="2" charset="0"/>
                      <a:sym typeface="Arial"/>
                    </a:rPr>
                    <a:t> </a:t>
                  </a:r>
                  <a:r>
                    <a:rPr lang="en-US" sz="1150" b="1" i="0" u="none" strike="noStrike" cap="none" dirty="0" err="1">
                      <a:solidFill>
                        <a:schemeClr val="tx1"/>
                      </a:solidFill>
                      <a:latin typeface="Dosis SemiBold" pitchFamily="2" charset="0"/>
                      <a:sym typeface="Arial"/>
                    </a:rPr>
                    <a:t>Genitori</a:t>
                  </a:r>
                  <a:r>
                    <a:rPr lang="en-US" sz="1150" b="1" i="0" u="none" strike="noStrike" cap="none" dirty="0">
                      <a:solidFill>
                        <a:schemeClr val="tx1"/>
                      </a:solidFill>
                      <a:latin typeface="Dosis SemiBold" pitchFamily="2" charset="0"/>
                      <a:sym typeface="Arial"/>
                    </a:rPr>
                    <a:t> </a:t>
                  </a:r>
                  <a:r>
                    <a:rPr lang="en-US" sz="1150" b="1" i="0" u="none" strike="noStrike" cap="none" dirty="0" err="1">
                      <a:solidFill>
                        <a:schemeClr val="tx1"/>
                      </a:solidFill>
                      <a:latin typeface="Dosis SemiBold" pitchFamily="2" charset="0"/>
                      <a:sym typeface="Arial"/>
                    </a:rPr>
                    <a:t>della</a:t>
                  </a:r>
                  <a:r>
                    <a:rPr lang="en-US" sz="1150" b="1" i="0" u="none" strike="noStrike" cap="none" dirty="0">
                      <a:solidFill>
                        <a:schemeClr val="tx1"/>
                      </a:solidFill>
                      <a:latin typeface="Dosis SemiBold" pitchFamily="2" charset="0"/>
                      <a:sym typeface="Arial"/>
                    </a:rPr>
                    <a:t> </a:t>
                  </a:r>
                  <a:r>
                    <a:rPr lang="en-US" sz="1150" b="1" i="0" u="none" strike="noStrike" cap="none" dirty="0" err="1">
                      <a:solidFill>
                        <a:schemeClr val="tx1"/>
                      </a:solidFill>
                      <a:latin typeface="Dosis SemiBold" pitchFamily="2" charset="0"/>
                      <a:sym typeface="Arial"/>
                    </a:rPr>
                    <a:t>Scuola</a:t>
                  </a:r>
                  <a:r>
                    <a:rPr lang="en-US" sz="1150" b="1" i="0" u="none" strike="noStrike" cap="none" dirty="0">
                      <a:solidFill>
                        <a:schemeClr val="tx1"/>
                      </a:solidFill>
                      <a:latin typeface="Dosis SemiBold" pitchFamily="2" charset="0"/>
                      <a:sym typeface="Arial"/>
                    </a:rPr>
                    <a:t> Media di </a:t>
                  </a:r>
                  <a:r>
                    <a:rPr lang="en-US" sz="1150" b="1" i="0" u="none" strike="noStrike" cap="none" dirty="0" err="1">
                      <a:solidFill>
                        <a:schemeClr val="tx1"/>
                      </a:solidFill>
                      <a:latin typeface="Dosis SemiBold" pitchFamily="2" charset="0"/>
                      <a:sym typeface="Arial"/>
                    </a:rPr>
                    <a:t>Besso</a:t>
                  </a:r>
                  <a:endParaRPr sz="1150" dirty="0">
                    <a:solidFill>
                      <a:schemeClr val="tx1"/>
                    </a:solidFill>
                    <a:latin typeface="Dosis SemiBold" pitchFamily="2" charset="0"/>
                  </a:endParaRPr>
                </a:p>
              </p:txBody>
            </p:sp>
            <p:cxnSp>
              <p:nvCxnSpPr>
                <p:cNvPr id="112" name="Google Shape;112;p1"/>
                <p:cNvCxnSpPr>
                  <a:cxnSpLocks/>
                </p:cNvCxnSpPr>
                <p:nvPr/>
              </p:nvCxnSpPr>
              <p:spPr>
                <a:xfrm flipV="1">
                  <a:off x="3363466" y="7255258"/>
                  <a:ext cx="2896652" cy="19618"/>
                </a:xfrm>
                <a:prstGeom prst="straightConnector1">
                  <a:avLst/>
                </a:prstGeom>
                <a:noFill/>
                <a:ln w="101600" cap="flat" cmpd="sng">
                  <a:solidFill>
                    <a:srgbClr val="39CBD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09" name="Google Shape;109;p1"/>
              <p:cNvSpPr txBox="1"/>
              <p:nvPr/>
            </p:nvSpPr>
            <p:spPr>
              <a:xfrm>
                <a:off x="3393867" y="1573758"/>
                <a:ext cx="4057694" cy="4955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4000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3000" b="0" i="0" u="none" strike="noStrike" cap="none" dirty="0">
                    <a:solidFill>
                      <a:srgbClr val="39CBD5"/>
                    </a:solidFill>
                    <a:latin typeface="Dosis SemiBold" pitchFamily="2" charset="0"/>
                    <a:sym typeface="Arial"/>
                  </a:rPr>
                  <a:t>AG</a:t>
                </a:r>
                <a:endParaRPr lang="en-US" sz="23000" dirty="0">
                  <a:solidFill>
                    <a:srgbClr val="00B0F0"/>
                  </a:solidFill>
                  <a:latin typeface="Dosis SemiBold" pitchFamily="2" charset="0"/>
                  <a:ea typeface="Microsoft Himalaya" panose="01010100010101010101" pitchFamily="2" charset="0"/>
                  <a:cs typeface="Microsoft Himalaya" panose="01010100010101010101" pitchFamily="2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9"/>
        </a:solidFill>
        <a:effectLst/>
      </p:bgPr>
    </p:bg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4"/>
          <p:cNvSpPr/>
          <p:nvPr/>
        </p:nvSpPr>
        <p:spPr>
          <a:xfrm rot="-5400000">
            <a:off x="13328597" y="67937"/>
            <a:ext cx="5027340" cy="4891466"/>
          </a:xfrm>
          <a:custGeom>
            <a:avLst/>
            <a:gdLst/>
            <a:ahLst/>
            <a:cxnLst/>
            <a:rect l="l" t="t" r="r" b="b"/>
            <a:pathLst>
              <a:path w="5027340" h="4891466" extrusionOk="0">
                <a:moveTo>
                  <a:pt x="0" y="0"/>
                </a:moveTo>
                <a:lnTo>
                  <a:pt x="5027340" y="0"/>
                </a:lnTo>
                <a:lnTo>
                  <a:pt x="5027340" y="4891466"/>
                </a:lnTo>
                <a:lnTo>
                  <a:pt x="0" y="4891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8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1235" name="Google Shape;1235;p14"/>
          <p:cNvSpPr txBox="1"/>
          <p:nvPr/>
        </p:nvSpPr>
        <p:spPr>
          <a:xfrm>
            <a:off x="3105357" y="-1189155"/>
            <a:ext cx="11953328" cy="987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4151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4151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Il </a:t>
            </a:r>
            <a:r>
              <a:rPr lang="en-US" sz="60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Comitato</a:t>
            </a:r>
            <a:r>
              <a:rPr lang="en-US" sz="60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60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dei</a:t>
            </a:r>
            <a:r>
              <a:rPr lang="en-US" sz="60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60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genitori</a:t>
            </a:r>
            <a:r>
              <a:rPr lang="en-US" sz="60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è </a:t>
            </a:r>
            <a:r>
              <a:rPr lang="en-US" sz="60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alla</a:t>
            </a:r>
            <a:r>
              <a:rPr lang="en-US" sz="60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60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ricerca</a:t>
            </a:r>
            <a:r>
              <a:rPr lang="en-US" sz="60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di </a:t>
            </a:r>
            <a:r>
              <a:rPr lang="en-US" sz="60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nuovi</a:t>
            </a:r>
            <a:r>
              <a:rPr lang="en-US" sz="60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60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volontari</a:t>
            </a:r>
            <a:r>
              <a:rPr lang="en-US" sz="60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, di </a:t>
            </a:r>
            <a:r>
              <a:rPr lang="en-US" sz="60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nuove</a:t>
            </a:r>
            <a:r>
              <a:rPr lang="en-US" sz="60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60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proposte</a:t>
            </a:r>
            <a:r>
              <a:rPr lang="en-US" sz="60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60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collaborazioni</a:t>
            </a:r>
            <a:r>
              <a:rPr lang="en-US" sz="60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6000" dirty="0"/>
          </a:p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Chi è </a:t>
            </a:r>
            <a:r>
              <a:rPr lang="en-US" sz="5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interessato</a:t>
            </a:r>
            <a:r>
              <a:rPr lang="en-US" sz="5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può</a:t>
            </a:r>
            <a:r>
              <a:rPr lang="en-US" sz="5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contattarci</a:t>
            </a:r>
            <a:r>
              <a:rPr lang="en-US" sz="5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al </a:t>
            </a:r>
            <a:r>
              <a:rPr lang="en-US" sz="5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seguente</a:t>
            </a:r>
            <a:r>
              <a:rPr lang="en-US" sz="5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indirizzo</a:t>
            </a:r>
            <a:r>
              <a:rPr lang="en-US" sz="5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email:</a:t>
            </a:r>
            <a:endParaRPr sz="5400" dirty="0"/>
          </a:p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2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</p:txBody>
      </p:sp>
      <p:sp>
        <p:nvSpPr>
          <p:cNvPr id="1236" name="Google Shape;1236;p14"/>
          <p:cNvSpPr/>
          <p:nvPr/>
        </p:nvSpPr>
        <p:spPr>
          <a:xfrm>
            <a:off x="1178662" y="753822"/>
            <a:ext cx="15932042" cy="302107"/>
          </a:xfrm>
          <a:custGeom>
            <a:avLst/>
            <a:gdLst/>
            <a:ahLst/>
            <a:cxnLst/>
            <a:rect l="l" t="t" r="r" b="b"/>
            <a:pathLst>
              <a:path w="14823416" h="281085" extrusionOk="0">
                <a:moveTo>
                  <a:pt x="14269695" y="281085"/>
                </a:moveTo>
                <a:lnTo>
                  <a:pt x="553720" y="281085"/>
                </a:lnTo>
                <a:cubicBezTo>
                  <a:pt x="247650" y="281085"/>
                  <a:pt x="0" y="218037"/>
                  <a:pt x="0" y="140628"/>
                </a:cubicBezTo>
                <a:cubicBezTo>
                  <a:pt x="0" y="62895"/>
                  <a:pt x="247650" y="0"/>
                  <a:pt x="553720" y="0"/>
                </a:cubicBezTo>
                <a:lnTo>
                  <a:pt x="14269695" y="0"/>
                </a:lnTo>
                <a:cubicBezTo>
                  <a:pt x="14575766" y="0"/>
                  <a:pt x="14823416" y="62895"/>
                  <a:pt x="14823416" y="140628"/>
                </a:cubicBezTo>
                <a:cubicBezTo>
                  <a:pt x="14822145" y="218037"/>
                  <a:pt x="14574495" y="281085"/>
                  <a:pt x="14269695" y="281085"/>
                </a:cubicBezTo>
                <a:close/>
              </a:path>
            </a:pathLst>
          </a:custGeom>
          <a:solidFill>
            <a:srgbClr val="FDB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/>
          <p:nvPr/>
        </p:nvSpPr>
        <p:spPr>
          <a:xfrm>
            <a:off x="2888111" y="6834027"/>
            <a:ext cx="12511778" cy="168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36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1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genitorimediebesso@gmail.com</a:t>
            </a:r>
            <a:endParaRPr dirty="0"/>
          </a:p>
        </p:txBody>
      </p:sp>
      <p:sp>
        <p:nvSpPr>
          <p:cNvPr id="1238" name="Google Shape;1238;p14"/>
          <p:cNvSpPr/>
          <p:nvPr/>
        </p:nvSpPr>
        <p:spPr>
          <a:xfrm>
            <a:off x="1178662" y="8956193"/>
            <a:ext cx="15932042" cy="302107"/>
          </a:xfrm>
          <a:custGeom>
            <a:avLst/>
            <a:gdLst/>
            <a:ahLst/>
            <a:cxnLst/>
            <a:rect l="l" t="t" r="r" b="b"/>
            <a:pathLst>
              <a:path w="14823416" h="281085" extrusionOk="0">
                <a:moveTo>
                  <a:pt x="14269695" y="281085"/>
                </a:moveTo>
                <a:lnTo>
                  <a:pt x="553720" y="281085"/>
                </a:lnTo>
                <a:cubicBezTo>
                  <a:pt x="247650" y="281085"/>
                  <a:pt x="0" y="218037"/>
                  <a:pt x="0" y="140628"/>
                </a:cubicBezTo>
                <a:cubicBezTo>
                  <a:pt x="0" y="62895"/>
                  <a:pt x="247650" y="0"/>
                  <a:pt x="553720" y="0"/>
                </a:cubicBezTo>
                <a:lnTo>
                  <a:pt x="14269695" y="0"/>
                </a:lnTo>
                <a:cubicBezTo>
                  <a:pt x="14575766" y="0"/>
                  <a:pt x="14823416" y="62895"/>
                  <a:pt x="14823416" y="140628"/>
                </a:cubicBezTo>
                <a:cubicBezTo>
                  <a:pt x="14822145" y="218037"/>
                  <a:pt x="14574495" y="281085"/>
                  <a:pt x="14269695" y="281085"/>
                </a:cubicBezTo>
                <a:close/>
              </a:path>
            </a:pathLst>
          </a:custGeom>
          <a:solidFill>
            <a:srgbClr val="FDB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9" name="Google Shape;1239;p14"/>
          <p:cNvGrpSpPr/>
          <p:nvPr/>
        </p:nvGrpSpPr>
        <p:grpSpPr>
          <a:xfrm>
            <a:off x="16662144" y="9213467"/>
            <a:ext cx="1125604" cy="802368"/>
            <a:chOff x="0" y="0"/>
            <a:chExt cx="1500805" cy="1069825"/>
          </a:xfrm>
        </p:grpSpPr>
        <p:sp>
          <p:nvSpPr>
            <p:cNvPr id="1240" name="Google Shape;1240;p14"/>
            <p:cNvSpPr/>
            <p:nvPr/>
          </p:nvSpPr>
          <p:spPr>
            <a:xfrm>
              <a:off x="430980" y="0"/>
              <a:ext cx="1069825" cy="106982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0" y="148455"/>
              <a:ext cx="1500804" cy="772914"/>
            </a:xfrm>
            <a:custGeom>
              <a:avLst/>
              <a:gdLst/>
              <a:ahLst/>
              <a:cxnLst/>
              <a:rect l="l" t="t" r="r" b="b"/>
              <a:pathLst>
                <a:path w="1500804" h="772914" extrusionOk="0">
                  <a:moveTo>
                    <a:pt x="0" y="0"/>
                  </a:moveTo>
                  <a:lnTo>
                    <a:pt x="1500804" y="0"/>
                  </a:lnTo>
                  <a:lnTo>
                    <a:pt x="1500804" y="772914"/>
                  </a:lnTo>
                  <a:lnTo>
                    <a:pt x="0" y="772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9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15"/>
          <p:cNvSpPr/>
          <p:nvPr/>
        </p:nvSpPr>
        <p:spPr>
          <a:xfrm>
            <a:off x="13524785" y="5395534"/>
            <a:ext cx="5027340" cy="4891466"/>
          </a:xfrm>
          <a:custGeom>
            <a:avLst/>
            <a:gdLst/>
            <a:ahLst/>
            <a:cxnLst/>
            <a:rect l="l" t="t" r="r" b="b"/>
            <a:pathLst>
              <a:path w="5027340" h="4891466" extrusionOk="0">
                <a:moveTo>
                  <a:pt x="0" y="0"/>
                </a:moveTo>
                <a:lnTo>
                  <a:pt x="5027340" y="0"/>
                </a:lnTo>
                <a:lnTo>
                  <a:pt x="5027340" y="4891466"/>
                </a:lnTo>
                <a:lnTo>
                  <a:pt x="0" y="4891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8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1247" name="Google Shape;1247;p15"/>
          <p:cNvSpPr txBox="1"/>
          <p:nvPr/>
        </p:nvSpPr>
        <p:spPr>
          <a:xfrm>
            <a:off x="835284" y="304863"/>
            <a:ext cx="16324933" cy="691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4743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7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Il </a:t>
            </a:r>
            <a:r>
              <a:rPr lang="en-US" sz="44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Comitato</a:t>
            </a:r>
            <a:r>
              <a:rPr lang="en-US" sz="44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4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organizza</a:t>
            </a:r>
            <a:r>
              <a:rPr lang="en-US" sz="44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le </a:t>
            </a:r>
            <a:r>
              <a:rPr lang="en-US" sz="44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attività</a:t>
            </a:r>
            <a:r>
              <a:rPr lang="en-US" sz="44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4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grazie</a:t>
            </a:r>
            <a:r>
              <a:rPr lang="en-US" sz="44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alle </a:t>
            </a:r>
            <a:r>
              <a:rPr lang="en-US" sz="44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offerte</a:t>
            </a:r>
            <a:r>
              <a:rPr lang="en-US" sz="44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4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dei</a:t>
            </a:r>
            <a:r>
              <a:rPr lang="en-US" sz="44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4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genitori</a:t>
            </a:r>
            <a:r>
              <a:rPr lang="en-US" sz="44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e al </a:t>
            </a:r>
            <a:r>
              <a:rPr lang="en-US" sz="44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supporto</a:t>
            </a:r>
            <a:r>
              <a:rPr lang="en-US" sz="44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4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della</a:t>
            </a:r>
            <a:r>
              <a:rPr lang="en-US" sz="44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4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direzione</a:t>
            </a:r>
            <a:r>
              <a:rPr lang="en-US" sz="44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400" b="1" dirty="0" err="1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scolastica</a:t>
            </a:r>
            <a:r>
              <a:rPr lang="en-US" sz="4400" b="1" dirty="0">
                <a:solidFill>
                  <a:srgbClr val="29D5E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4400" dirty="0"/>
          </a:p>
          <a:p>
            <a:pPr marL="0" marR="0" lvl="0" indent="0" algn="ctr" rtl="0">
              <a:lnSpc>
                <a:spcPct val="17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24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chi ha piacere di </a:t>
            </a:r>
            <a:r>
              <a:rPr lang="en-US" sz="4124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sostenerci</a:t>
            </a:r>
            <a:r>
              <a:rPr lang="en-US" sz="4124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124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puo</a:t>
            </a:r>
            <a:r>
              <a:rPr lang="en-US" sz="4124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’ </a:t>
            </a:r>
            <a:r>
              <a:rPr lang="en-US" sz="4124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lasciarci</a:t>
            </a:r>
            <a:r>
              <a:rPr lang="en-US" sz="4124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124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un’offerta</a:t>
            </a:r>
            <a:r>
              <a:rPr lang="en-US" sz="4124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124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nella</a:t>
            </a:r>
            <a:r>
              <a:rPr lang="en-US" sz="4124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124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cassettina</a:t>
            </a:r>
            <a:r>
              <a:rPr lang="en-US" sz="4124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4124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usare</a:t>
            </a:r>
            <a:r>
              <a:rPr lang="en-US" sz="4124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il </a:t>
            </a:r>
            <a:r>
              <a:rPr lang="en-US" sz="4124" b="1" dirty="0">
                <a:latin typeface="Montserrat"/>
                <a:ea typeface="Montserrat"/>
                <a:cs typeface="Montserrat"/>
                <a:sym typeface="Montserrat"/>
              </a:rPr>
              <a:t>QR-</a:t>
            </a:r>
            <a:r>
              <a:rPr lang="en-US" sz="4124" b="1" dirty="0" err="1">
                <a:latin typeface="Montserrat"/>
                <a:ea typeface="Montserrat"/>
                <a:cs typeface="Montserrat"/>
                <a:sym typeface="Montserrat"/>
              </a:rPr>
              <a:t>fattura</a:t>
            </a:r>
            <a:r>
              <a:rPr lang="en-US" sz="4124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qui </a:t>
            </a:r>
            <a:r>
              <a:rPr lang="en-US" sz="4124" b="1" dirty="0" err="1">
                <a:latin typeface="Montserrat"/>
                <a:ea typeface="Montserrat"/>
                <a:cs typeface="Montserrat"/>
                <a:sym typeface="Montserrat"/>
              </a:rPr>
              <a:t>allegata</a:t>
            </a:r>
            <a:endParaRPr dirty="0"/>
          </a:p>
          <a:p>
            <a:pPr marL="0" marR="0" lvl="0" indent="0" algn="ctr" rtl="0">
              <a:lnSpc>
                <a:spcPct val="1719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24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8" name="Google Shape;1248;p15"/>
          <p:cNvSpPr/>
          <p:nvPr/>
        </p:nvSpPr>
        <p:spPr>
          <a:xfrm>
            <a:off x="1046629" y="1239281"/>
            <a:ext cx="15932042" cy="302107"/>
          </a:xfrm>
          <a:custGeom>
            <a:avLst/>
            <a:gdLst/>
            <a:ahLst/>
            <a:cxnLst/>
            <a:rect l="l" t="t" r="r" b="b"/>
            <a:pathLst>
              <a:path w="14823416" h="281085" extrusionOk="0">
                <a:moveTo>
                  <a:pt x="14269695" y="281085"/>
                </a:moveTo>
                <a:lnTo>
                  <a:pt x="553720" y="281085"/>
                </a:lnTo>
                <a:cubicBezTo>
                  <a:pt x="247650" y="281085"/>
                  <a:pt x="0" y="218037"/>
                  <a:pt x="0" y="140628"/>
                </a:cubicBezTo>
                <a:cubicBezTo>
                  <a:pt x="0" y="62895"/>
                  <a:pt x="247650" y="0"/>
                  <a:pt x="553720" y="0"/>
                </a:cubicBezTo>
                <a:lnTo>
                  <a:pt x="14269695" y="0"/>
                </a:lnTo>
                <a:cubicBezTo>
                  <a:pt x="14575766" y="0"/>
                  <a:pt x="14823416" y="62895"/>
                  <a:pt x="14823416" y="140628"/>
                </a:cubicBezTo>
                <a:cubicBezTo>
                  <a:pt x="14822145" y="218037"/>
                  <a:pt x="14574495" y="281085"/>
                  <a:pt x="14269695" y="281085"/>
                </a:cubicBezTo>
                <a:close/>
              </a:path>
            </a:pathLst>
          </a:custGeom>
          <a:solidFill>
            <a:srgbClr val="FDB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1028700" y="9441653"/>
            <a:ext cx="15932042" cy="302107"/>
          </a:xfrm>
          <a:custGeom>
            <a:avLst/>
            <a:gdLst/>
            <a:ahLst/>
            <a:cxnLst/>
            <a:rect l="l" t="t" r="r" b="b"/>
            <a:pathLst>
              <a:path w="14823416" h="281085" extrusionOk="0">
                <a:moveTo>
                  <a:pt x="14269695" y="281085"/>
                </a:moveTo>
                <a:lnTo>
                  <a:pt x="553720" y="281085"/>
                </a:lnTo>
                <a:cubicBezTo>
                  <a:pt x="247650" y="281085"/>
                  <a:pt x="0" y="218037"/>
                  <a:pt x="0" y="140628"/>
                </a:cubicBezTo>
                <a:cubicBezTo>
                  <a:pt x="0" y="62895"/>
                  <a:pt x="247650" y="0"/>
                  <a:pt x="553720" y="0"/>
                </a:cubicBezTo>
                <a:lnTo>
                  <a:pt x="14269695" y="0"/>
                </a:lnTo>
                <a:cubicBezTo>
                  <a:pt x="14575766" y="0"/>
                  <a:pt x="14823416" y="62895"/>
                  <a:pt x="14823416" y="140628"/>
                </a:cubicBezTo>
                <a:cubicBezTo>
                  <a:pt x="14822145" y="218037"/>
                  <a:pt x="14574495" y="281085"/>
                  <a:pt x="14269695" y="281085"/>
                </a:cubicBezTo>
                <a:close/>
              </a:path>
            </a:pathLst>
          </a:custGeom>
          <a:solidFill>
            <a:srgbClr val="FDB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0" name="Google Shape;1250;p15"/>
          <p:cNvGrpSpPr/>
          <p:nvPr/>
        </p:nvGrpSpPr>
        <p:grpSpPr>
          <a:xfrm>
            <a:off x="16662144" y="9213467"/>
            <a:ext cx="1125604" cy="802368"/>
            <a:chOff x="0" y="0"/>
            <a:chExt cx="1500805" cy="1069825"/>
          </a:xfrm>
        </p:grpSpPr>
        <p:sp>
          <p:nvSpPr>
            <p:cNvPr id="1251" name="Google Shape;1251;p15"/>
            <p:cNvSpPr/>
            <p:nvPr/>
          </p:nvSpPr>
          <p:spPr>
            <a:xfrm>
              <a:off x="430980" y="0"/>
              <a:ext cx="1069825" cy="106982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0" y="148455"/>
              <a:ext cx="1500804" cy="772914"/>
            </a:xfrm>
            <a:custGeom>
              <a:avLst/>
              <a:gdLst/>
              <a:ahLst/>
              <a:cxnLst/>
              <a:rect l="l" t="t" r="r" b="b"/>
              <a:pathLst>
                <a:path w="1500804" h="772914" extrusionOk="0">
                  <a:moveTo>
                    <a:pt x="0" y="0"/>
                  </a:moveTo>
                  <a:lnTo>
                    <a:pt x="1500804" y="0"/>
                  </a:lnTo>
                  <a:lnTo>
                    <a:pt x="1500804" y="772914"/>
                  </a:lnTo>
                  <a:lnTo>
                    <a:pt x="0" y="772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99D1FBA-FF84-402A-842F-7DE7516B2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474" y="6138213"/>
            <a:ext cx="6303051" cy="30752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9"/>
        </a:solidFill>
        <a:effectLst/>
      </p:bgPr>
    </p:bg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"/>
          <p:cNvSpPr txBox="1"/>
          <p:nvPr/>
        </p:nvSpPr>
        <p:spPr>
          <a:xfrm>
            <a:off x="1736297" y="1124238"/>
            <a:ext cx="14711397" cy="673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22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Ringraziamo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tutte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le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famiglie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per il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loro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sostegno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e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accompagnamento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per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rendere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la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scuola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media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un'esperienza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ancora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più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gratificante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per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ragazzi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e le </a:t>
            </a:r>
            <a:r>
              <a:rPr lang="en-US" sz="4800" b="1" dirty="0" err="1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ragazze</a:t>
            </a:r>
            <a:r>
              <a:rPr lang="en-US" sz="4800" b="1" dirty="0">
                <a:solidFill>
                  <a:srgbClr val="241B1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.</a:t>
            </a:r>
            <a:endParaRPr sz="4800" b="1" dirty="0">
              <a:latin typeface="Montserrat" panose="00000500000000000000" pitchFamily="2" charset="0"/>
            </a:endParaRPr>
          </a:p>
        </p:txBody>
      </p:sp>
      <p:sp>
        <p:nvSpPr>
          <p:cNvPr id="10" name="Google Shape;1249;p15">
            <a:extLst>
              <a:ext uri="{FF2B5EF4-FFF2-40B4-BE49-F238E27FC236}">
                <a16:creationId xmlns:a16="http://schemas.microsoft.com/office/drawing/2014/main" id="{8B009AB1-A498-4845-844F-E5A2704310BC}"/>
              </a:ext>
            </a:extLst>
          </p:cNvPr>
          <p:cNvSpPr/>
          <p:nvPr/>
        </p:nvSpPr>
        <p:spPr>
          <a:xfrm>
            <a:off x="1125975" y="9441653"/>
            <a:ext cx="15932042" cy="302107"/>
          </a:xfrm>
          <a:custGeom>
            <a:avLst/>
            <a:gdLst/>
            <a:ahLst/>
            <a:cxnLst/>
            <a:rect l="l" t="t" r="r" b="b"/>
            <a:pathLst>
              <a:path w="14823416" h="281085" extrusionOk="0">
                <a:moveTo>
                  <a:pt x="14269695" y="281085"/>
                </a:moveTo>
                <a:lnTo>
                  <a:pt x="553720" y="281085"/>
                </a:lnTo>
                <a:cubicBezTo>
                  <a:pt x="247650" y="281085"/>
                  <a:pt x="0" y="218037"/>
                  <a:pt x="0" y="140628"/>
                </a:cubicBezTo>
                <a:cubicBezTo>
                  <a:pt x="0" y="62895"/>
                  <a:pt x="247650" y="0"/>
                  <a:pt x="553720" y="0"/>
                </a:cubicBezTo>
                <a:lnTo>
                  <a:pt x="14269695" y="0"/>
                </a:lnTo>
                <a:cubicBezTo>
                  <a:pt x="14575766" y="0"/>
                  <a:pt x="14823416" y="62895"/>
                  <a:pt x="14823416" y="140628"/>
                </a:cubicBezTo>
                <a:cubicBezTo>
                  <a:pt x="14822145" y="218037"/>
                  <a:pt x="14574495" y="281085"/>
                  <a:pt x="14269695" y="281085"/>
                </a:cubicBezTo>
                <a:close/>
              </a:path>
            </a:pathLst>
          </a:custGeom>
          <a:solidFill>
            <a:srgbClr val="FDB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9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>
          <a:xfrm>
            <a:off x="8588678" y="439770"/>
            <a:ext cx="9479538" cy="9479538"/>
          </a:xfrm>
          <a:custGeom>
            <a:avLst/>
            <a:gdLst/>
            <a:ahLst/>
            <a:cxnLst/>
            <a:rect l="l" t="t" r="r" b="b"/>
            <a:pathLst>
              <a:path w="9479538" h="9479538" extrusionOk="0">
                <a:moveTo>
                  <a:pt x="0" y="0"/>
                </a:moveTo>
                <a:lnTo>
                  <a:pt x="9479538" y="0"/>
                </a:lnTo>
                <a:lnTo>
                  <a:pt x="9479538" y="9479538"/>
                </a:lnTo>
                <a:lnTo>
                  <a:pt x="0" y="9479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119" name="Google Shape;119;p2"/>
          <p:cNvSpPr/>
          <p:nvPr/>
        </p:nvSpPr>
        <p:spPr>
          <a:xfrm rot="-2817730">
            <a:off x="9256326" y="1567910"/>
            <a:ext cx="270226" cy="270226"/>
          </a:xfrm>
          <a:custGeom>
            <a:avLst/>
            <a:gdLst/>
            <a:ahLst/>
            <a:cxnLst/>
            <a:rect l="l" t="t" r="r" b="b"/>
            <a:pathLst>
              <a:path w="270226" h="270226" extrusionOk="0">
                <a:moveTo>
                  <a:pt x="0" y="0"/>
                </a:moveTo>
                <a:lnTo>
                  <a:pt x="270226" y="0"/>
                </a:lnTo>
                <a:lnTo>
                  <a:pt x="270226" y="270226"/>
                </a:lnTo>
                <a:lnTo>
                  <a:pt x="0" y="270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120" name="Google Shape;120;p2"/>
          <p:cNvSpPr/>
          <p:nvPr/>
        </p:nvSpPr>
        <p:spPr>
          <a:xfrm rot="-9379705">
            <a:off x="10140520" y="1613696"/>
            <a:ext cx="566425" cy="148300"/>
          </a:xfrm>
          <a:custGeom>
            <a:avLst/>
            <a:gdLst/>
            <a:ahLst/>
            <a:cxnLst/>
            <a:rect l="l" t="t" r="r" b="b"/>
            <a:pathLst>
              <a:path w="566425" h="148300" extrusionOk="0">
                <a:moveTo>
                  <a:pt x="566425" y="148301"/>
                </a:moveTo>
                <a:lnTo>
                  <a:pt x="0" y="148301"/>
                </a:lnTo>
                <a:lnTo>
                  <a:pt x="0" y="0"/>
                </a:lnTo>
                <a:lnTo>
                  <a:pt x="566425" y="0"/>
                </a:lnTo>
                <a:lnTo>
                  <a:pt x="566425" y="148301"/>
                </a:lnTo>
                <a:close/>
              </a:path>
            </a:pathLst>
          </a:custGeom>
          <a:blipFill rotWithShape="1">
            <a:blip r:embed="rId5">
              <a:alphaModFix amt="1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121" name="Google Shape;121;p2"/>
          <p:cNvSpPr/>
          <p:nvPr/>
        </p:nvSpPr>
        <p:spPr>
          <a:xfrm rot="3075331">
            <a:off x="9922227" y="1453924"/>
            <a:ext cx="471871" cy="123544"/>
          </a:xfrm>
          <a:custGeom>
            <a:avLst/>
            <a:gdLst/>
            <a:ahLst/>
            <a:cxnLst/>
            <a:rect l="l" t="t" r="r" b="b"/>
            <a:pathLst>
              <a:path w="471871" h="123544" extrusionOk="0">
                <a:moveTo>
                  <a:pt x="0" y="0"/>
                </a:moveTo>
                <a:lnTo>
                  <a:pt x="471871" y="0"/>
                </a:lnTo>
                <a:lnTo>
                  <a:pt x="471871" y="123544"/>
                </a:lnTo>
                <a:lnTo>
                  <a:pt x="0" y="123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127" name="Google Shape;127;p2"/>
          <p:cNvSpPr/>
          <p:nvPr/>
        </p:nvSpPr>
        <p:spPr>
          <a:xfrm rot="-5400000">
            <a:off x="-3786158" y="5127520"/>
            <a:ext cx="9220036" cy="363539"/>
          </a:xfrm>
          <a:custGeom>
            <a:avLst/>
            <a:gdLst/>
            <a:ahLst/>
            <a:cxnLst/>
            <a:rect l="l" t="t" r="r" b="b"/>
            <a:pathLst>
              <a:path w="15297274" h="603160" extrusionOk="0">
                <a:moveTo>
                  <a:pt x="14743554" y="603160"/>
                </a:moveTo>
                <a:lnTo>
                  <a:pt x="553720" y="603160"/>
                </a:lnTo>
                <a:cubicBezTo>
                  <a:pt x="247650" y="603160"/>
                  <a:pt x="0" y="468053"/>
                  <a:pt x="0" y="301880"/>
                </a:cubicBezTo>
                <a:cubicBezTo>
                  <a:pt x="0" y="135015"/>
                  <a:pt x="247650" y="0"/>
                  <a:pt x="553720" y="0"/>
                </a:cubicBezTo>
                <a:lnTo>
                  <a:pt x="14743554" y="0"/>
                </a:lnTo>
                <a:cubicBezTo>
                  <a:pt x="15049624" y="0"/>
                  <a:pt x="15297274" y="135015"/>
                  <a:pt x="15297274" y="301880"/>
                </a:cubicBezTo>
                <a:cubicBezTo>
                  <a:pt x="15296004" y="468053"/>
                  <a:pt x="15048354" y="603160"/>
                  <a:pt x="14743554" y="603160"/>
                </a:cubicBezTo>
                <a:close/>
              </a:path>
            </a:pathLst>
          </a:custGeom>
          <a:solidFill>
            <a:srgbClr val="29D5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" name="Google Shape;128;p2"/>
          <p:cNvGrpSpPr/>
          <p:nvPr/>
        </p:nvGrpSpPr>
        <p:grpSpPr>
          <a:xfrm>
            <a:off x="16662144" y="9213467"/>
            <a:ext cx="1125604" cy="802368"/>
            <a:chOff x="0" y="0"/>
            <a:chExt cx="1500805" cy="1069825"/>
          </a:xfrm>
        </p:grpSpPr>
        <p:sp>
          <p:nvSpPr>
            <p:cNvPr id="129" name="Google Shape;129;p2"/>
            <p:cNvSpPr/>
            <p:nvPr/>
          </p:nvSpPr>
          <p:spPr>
            <a:xfrm>
              <a:off x="430980" y="0"/>
              <a:ext cx="1069825" cy="106982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0" y="148455"/>
              <a:ext cx="1500804" cy="772914"/>
            </a:xfrm>
            <a:custGeom>
              <a:avLst/>
              <a:gdLst/>
              <a:ahLst/>
              <a:cxnLst/>
              <a:rect l="l" t="t" r="r" b="b"/>
              <a:pathLst>
                <a:path w="1500804" h="772914" extrusionOk="0">
                  <a:moveTo>
                    <a:pt x="0" y="0"/>
                  </a:moveTo>
                  <a:lnTo>
                    <a:pt x="1500804" y="0"/>
                  </a:lnTo>
                  <a:lnTo>
                    <a:pt x="1500804" y="772914"/>
                  </a:lnTo>
                  <a:lnTo>
                    <a:pt x="0" y="772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</p:grpSp>
      <p:sp>
        <p:nvSpPr>
          <p:cNvPr id="132" name="Google Shape;132;p2"/>
          <p:cNvSpPr/>
          <p:nvPr/>
        </p:nvSpPr>
        <p:spPr>
          <a:xfrm>
            <a:off x="1341495" y="604740"/>
            <a:ext cx="9999199" cy="1209072"/>
          </a:xfrm>
          <a:custGeom>
            <a:avLst/>
            <a:gdLst/>
            <a:ahLst/>
            <a:cxnLst/>
            <a:rect l="l" t="t" r="r" b="b"/>
            <a:pathLst>
              <a:path w="7245567" h="876111" extrusionOk="0">
                <a:moveTo>
                  <a:pt x="6691847" y="876111"/>
                </a:moveTo>
                <a:lnTo>
                  <a:pt x="553720" y="876111"/>
                </a:lnTo>
                <a:cubicBezTo>
                  <a:pt x="247650" y="876111"/>
                  <a:pt x="0" y="679934"/>
                  <a:pt x="0" y="438537"/>
                </a:cubicBezTo>
                <a:cubicBezTo>
                  <a:pt x="0" y="196135"/>
                  <a:pt x="247650" y="0"/>
                  <a:pt x="553720" y="0"/>
                </a:cubicBezTo>
                <a:lnTo>
                  <a:pt x="6691847" y="0"/>
                </a:lnTo>
                <a:cubicBezTo>
                  <a:pt x="6997917" y="0"/>
                  <a:pt x="7245567" y="196135"/>
                  <a:pt x="7245567" y="438537"/>
                </a:cubicBezTo>
                <a:cubicBezTo>
                  <a:pt x="7244297" y="679934"/>
                  <a:pt x="6996647" y="876111"/>
                  <a:pt x="6691847" y="876111"/>
                </a:cubicBezTo>
                <a:close/>
              </a:path>
            </a:pathLst>
          </a:custGeom>
          <a:solidFill>
            <a:srgbClr val="FCB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1763877" y="606551"/>
            <a:ext cx="10647171" cy="99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88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Programma</a:t>
            </a:r>
            <a:r>
              <a:rPr lang="en-US" sz="5788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788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della</a:t>
            </a:r>
            <a:r>
              <a:rPr lang="en-US" sz="5788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788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serata</a:t>
            </a:r>
            <a:endParaRPr dirty="0"/>
          </a:p>
        </p:txBody>
      </p:sp>
      <p:sp>
        <p:nvSpPr>
          <p:cNvPr id="23" name="Google Shape;111;p1">
            <a:extLst>
              <a:ext uri="{FF2B5EF4-FFF2-40B4-BE49-F238E27FC236}">
                <a16:creationId xmlns:a16="http://schemas.microsoft.com/office/drawing/2014/main" id="{AF144712-8296-4D5B-848B-932DB935BECA}"/>
              </a:ext>
            </a:extLst>
          </p:cNvPr>
          <p:cNvSpPr txBox="1"/>
          <p:nvPr/>
        </p:nvSpPr>
        <p:spPr>
          <a:xfrm>
            <a:off x="12013871" y="6705463"/>
            <a:ext cx="3136630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 i="0" u="none" strike="noStrike" cap="none" dirty="0" err="1">
                <a:solidFill>
                  <a:schemeClr val="bg1">
                    <a:lumMod val="75000"/>
                  </a:schemeClr>
                </a:solidFill>
                <a:latin typeface="Dosis SemiBold" pitchFamily="2" charset="0"/>
                <a:sym typeface="Arial"/>
              </a:rPr>
              <a:t>Assemblea</a:t>
            </a:r>
            <a:r>
              <a:rPr lang="en-US" sz="1150" b="1" i="0" u="none" strike="noStrike" cap="none" dirty="0">
                <a:solidFill>
                  <a:schemeClr val="bg1">
                    <a:lumMod val="75000"/>
                  </a:schemeClr>
                </a:solidFill>
                <a:latin typeface="Dosis SemiBold" pitchFamily="2" charset="0"/>
                <a:sym typeface="Arial"/>
              </a:rPr>
              <a:t> </a:t>
            </a:r>
            <a:r>
              <a:rPr lang="en-US" sz="1150" b="1" i="0" u="none" strike="noStrike" cap="none" dirty="0" err="1">
                <a:solidFill>
                  <a:schemeClr val="bg1">
                    <a:lumMod val="75000"/>
                  </a:schemeClr>
                </a:solidFill>
                <a:latin typeface="Dosis SemiBold" pitchFamily="2" charset="0"/>
                <a:sym typeface="Arial"/>
              </a:rPr>
              <a:t>dei</a:t>
            </a:r>
            <a:r>
              <a:rPr lang="en-US" sz="1150" b="1" i="0" u="none" strike="noStrike" cap="none" dirty="0">
                <a:solidFill>
                  <a:schemeClr val="bg1">
                    <a:lumMod val="75000"/>
                  </a:schemeClr>
                </a:solidFill>
                <a:latin typeface="Dosis SemiBold" pitchFamily="2" charset="0"/>
                <a:sym typeface="Arial"/>
              </a:rPr>
              <a:t> </a:t>
            </a:r>
            <a:r>
              <a:rPr lang="en-US" sz="1150" b="1" i="0" u="none" strike="noStrike" cap="none" dirty="0" err="1">
                <a:solidFill>
                  <a:schemeClr val="bg1">
                    <a:lumMod val="75000"/>
                  </a:schemeClr>
                </a:solidFill>
                <a:latin typeface="Dosis SemiBold" pitchFamily="2" charset="0"/>
                <a:sym typeface="Arial"/>
              </a:rPr>
              <a:t>Genitori</a:t>
            </a:r>
            <a:r>
              <a:rPr lang="en-US" sz="1150" b="1" i="0" u="none" strike="noStrike" cap="none" dirty="0">
                <a:solidFill>
                  <a:schemeClr val="bg1">
                    <a:lumMod val="75000"/>
                  </a:schemeClr>
                </a:solidFill>
                <a:latin typeface="Dosis SemiBold" pitchFamily="2" charset="0"/>
                <a:sym typeface="Arial"/>
              </a:rPr>
              <a:t> </a:t>
            </a:r>
            <a:r>
              <a:rPr lang="en-US" sz="1150" b="1" i="0" u="none" strike="noStrike" cap="none" dirty="0" err="1">
                <a:solidFill>
                  <a:schemeClr val="bg1">
                    <a:lumMod val="75000"/>
                  </a:schemeClr>
                </a:solidFill>
                <a:latin typeface="Dosis SemiBold" pitchFamily="2" charset="0"/>
                <a:sym typeface="Arial"/>
              </a:rPr>
              <a:t>della</a:t>
            </a:r>
            <a:r>
              <a:rPr lang="en-US" sz="1150" b="1" i="0" u="none" strike="noStrike" cap="none" dirty="0">
                <a:solidFill>
                  <a:schemeClr val="bg1">
                    <a:lumMod val="75000"/>
                  </a:schemeClr>
                </a:solidFill>
                <a:latin typeface="Dosis SemiBold" pitchFamily="2" charset="0"/>
                <a:sym typeface="Arial"/>
              </a:rPr>
              <a:t> </a:t>
            </a:r>
            <a:r>
              <a:rPr lang="en-US" sz="1150" b="1" i="0" u="none" strike="noStrike" cap="none" dirty="0" err="1">
                <a:solidFill>
                  <a:schemeClr val="bg1">
                    <a:lumMod val="75000"/>
                  </a:schemeClr>
                </a:solidFill>
                <a:latin typeface="Dosis SemiBold" pitchFamily="2" charset="0"/>
                <a:sym typeface="Arial"/>
              </a:rPr>
              <a:t>Scuola</a:t>
            </a:r>
            <a:r>
              <a:rPr lang="en-US" sz="1150" b="1" i="0" u="none" strike="noStrike" cap="none" dirty="0">
                <a:solidFill>
                  <a:schemeClr val="bg1">
                    <a:lumMod val="75000"/>
                  </a:schemeClr>
                </a:solidFill>
                <a:latin typeface="Dosis SemiBold" pitchFamily="2" charset="0"/>
                <a:sym typeface="Arial"/>
              </a:rPr>
              <a:t> Media di </a:t>
            </a:r>
            <a:r>
              <a:rPr lang="en-US" sz="1150" b="1" i="0" u="none" strike="noStrike" cap="none" dirty="0" err="1">
                <a:solidFill>
                  <a:schemeClr val="bg1">
                    <a:lumMod val="75000"/>
                  </a:schemeClr>
                </a:solidFill>
                <a:latin typeface="Dosis SemiBold" pitchFamily="2" charset="0"/>
                <a:sym typeface="Arial"/>
              </a:rPr>
              <a:t>Besso</a:t>
            </a:r>
            <a:endParaRPr sz="1150" dirty="0">
              <a:solidFill>
                <a:schemeClr val="bg1">
                  <a:lumMod val="75000"/>
                </a:schemeClr>
              </a:solidFill>
              <a:latin typeface="Dosis SemiBold" pitchFamily="2" charset="0"/>
            </a:endParaRPr>
          </a:p>
        </p:txBody>
      </p:sp>
      <p:cxnSp>
        <p:nvCxnSpPr>
          <p:cNvPr id="24" name="Google Shape;112;p1">
            <a:extLst>
              <a:ext uri="{FF2B5EF4-FFF2-40B4-BE49-F238E27FC236}">
                <a16:creationId xmlns:a16="http://schemas.microsoft.com/office/drawing/2014/main" id="{B6642B28-D2E4-432F-93D3-147E681B73F0}"/>
              </a:ext>
            </a:extLst>
          </p:cNvPr>
          <p:cNvCxnSpPr>
            <a:cxnSpLocks/>
          </p:cNvCxnSpPr>
          <p:nvPr/>
        </p:nvCxnSpPr>
        <p:spPr>
          <a:xfrm flipV="1">
            <a:off x="12025021" y="6634309"/>
            <a:ext cx="2896652" cy="19618"/>
          </a:xfrm>
          <a:prstGeom prst="straightConnector1">
            <a:avLst/>
          </a:prstGeom>
          <a:noFill/>
          <a:ln w="10160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109;p1">
            <a:extLst>
              <a:ext uri="{FF2B5EF4-FFF2-40B4-BE49-F238E27FC236}">
                <a16:creationId xmlns:a16="http://schemas.microsoft.com/office/drawing/2014/main" id="{08811702-8A75-444B-92B2-2B58FD4ED0B4}"/>
              </a:ext>
            </a:extLst>
          </p:cNvPr>
          <p:cNvSpPr txBox="1"/>
          <p:nvPr/>
        </p:nvSpPr>
        <p:spPr>
          <a:xfrm>
            <a:off x="11807885" y="1083057"/>
            <a:ext cx="3978215" cy="49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0" b="0" i="0" u="none" strike="noStrike" cap="none" dirty="0">
                <a:solidFill>
                  <a:srgbClr val="39CBD5"/>
                </a:solidFill>
                <a:latin typeface="Dosis SemiBold" pitchFamily="2" charset="0"/>
                <a:sym typeface="Arial"/>
              </a:rPr>
              <a:t>AG</a:t>
            </a:r>
            <a:endParaRPr sz="23000" dirty="0">
              <a:solidFill>
                <a:srgbClr val="00B0F0"/>
              </a:solidFill>
              <a:latin typeface="Dosis SemiBold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86180B-F31D-4CDB-BE8A-01CB50D2108C}"/>
              </a:ext>
            </a:extLst>
          </p:cNvPr>
          <p:cNvSpPr txBox="1"/>
          <p:nvPr/>
        </p:nvSpPr>
        <p:spPr>
          <a:xfrm>
            <a:off x="11807885" y="3940971"/>
            <a:ext cx="9479538" cy="256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Dosis SemiBold" pitchFamily="2" charset="0"/>
                <a:sym typeface="Arial"/>
              </a:rPr>
              <a:t>SMB</a:t>
            </a:r>
            <a:endParaRPr lang="en-US" sz="13000" dirty="0">
              <a:solidFill>
                <a:schemeClr val="bg1">
                  <a:lumMod val="85000"/>
                </a:schemeClr>
              </a:solidFill>
              <a:latin typeface="Dosis SemiBold" pitchFamily="2" charset="0"/>
            </a:endParaRPr>
          </a:p>
        </p:txBody>
      </p:sp>
      <p:sp>
        <p:nvSpPr>
          <p:cNvPr id="22" name="Google Shape;110;p1">
            <a:extLst>
              <a:ext uri="{FF2B5EF4-FFF2-40B4-BE49-F238E27FC236}">
                <a16:creationId xmlns:a16="http://schemas.microsoft.com/office/drawing/2014/main" id="{A0EDF86C-E763-4B17-AAD0-CE3E98438B50}"/>
              </a:ext>
            </a:extLst>
          </p:cNvPr>
          <p:cNvSpPr txBox="1"/>
          <p:nvPr/>
        </p:nvSpPr>
        <p:spPr>
          <a:xfrm>
            <a:off x="11915338" y="5898474"/>
            <a:ext cx="313663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bg1">
                    <a:lumMod val="85000"/>
                  </a:schemeClr>
                </a:solidFill>
                <a:latin typeface="Dosis SemiBold" pitchFamily="2" charset="0"/>
                <a:sym typeface="Arial"/>
              </a:rPr>
              <a:t>LUGANO 2</a:t>
            </a:r>
            <a:endParaRPr sz="4000" dirty="0">
              <a:solidFill>
                <a:schemeClr val="bg1">
                  <a:lumMod val="85000"/>
                </a:schemeClr>
              </a:solidFill>
              <a:latin typeface="Dosis SemiBold" pitchFamily="2" charset="0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1429561" y="1905602"/>
            <a:ext cx="13173601" cy="797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8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18:30 -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Accoglienza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Presentazione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45317" marR="0" lvl="1" indent="-472658" algn="l" rtl="0">
              <a:lnSpc>
                <a:spcPct val="18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8"/>
              <a:buFont typeface="Arial"/>
              <a:buChar char="•"/>
            </a:pP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Presentazione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comitato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previste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l’anno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2025/2026</a:t>
            </a:r>
            <a:endParaRPr sz="3600" dirty="0"/>
          </a:p>
          <a:p>
            <a:pPr marL="945317" marR="0" lvl="1" indent="-472658" algn="l" rtl="0">
              <a:lnSpc>
                <a:spcPct val="18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8"/>
              <a:buFont typeface="Arial"/>
              <a:buChar char="•"/>
            </a:pP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Presentazione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approvazione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bilancio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endParaRPr sz="3600" dirty="0"/>
          </a:p>
          <a:p>
            <a:pPr marL="945317" marR="0" lvl="1" indent="-472658" algn="l" rtl="0">
              <a:lnSpc>
                <a:spcPct val="18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8"/>
              <a:buFont typeface="Arial"/>
              <a:buChar char="•"/>
            </a:pP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Interventi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domande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partecipanti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raccolta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adesioni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nuovi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membri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19:00 -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Intervento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Chiara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Roduit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19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:30 -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Rinfresco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9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/>
          <p:nvPr/>
        </p:nvSpPr>
        <p:spPr>
          <a:xfrm>
            <a:off x="9560470" y="1644633"/>
            <a:ext cx="1994017" cy="1994017"/>
          </a:xfrm>
          <a:custGeom>
            <a:avLst/>
            <a:gdLst/>
            <a:ahLst/>
            <a:cxnLst/>
            <a:rect l="l" t="t" r="r" b="b"/>
            <a:pathLst>
              <a:path w="1994017" h="1994017" extrusionOk="0">
                <a:moveTo>
                  <a:pt x="0" y="0"/>
                </a:moveTo>
                <a:lnTo>
                  <a:pt x="1994017" y="0"/>
                </a:lnTo>
                <a:lnTo>
                  <a:pt x="1994017" y="1994017"/>
                </a:lnTo>
                <a:lnTo>
                  <a:pt x="0" y="1994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243" name="Google Shape;243;p3"/>
          <p:cNvSpPr/>
          <p:nvPr/>
        </p:nvSpPr>
        <p:spPr>
          <a:xfrm>
            <a:off x="6738634" y="1638105"/>
            <a:ext cx="1946303" cy="1946303"/>
          </a:xfrm>
          <a:custGeom>
            <a:avLst/>
            <a:gdLst/>
            <a:ahLst/>
            <a:cxnLst/>
            <a:rect l="l" t="t" r="r" b="b"/>
            <a:pathLst>
              <a:path w="1946303" h="1946303" extrusionOk="0">
                <a:moveTo>
                  <a:pt x="0" y="0"/>
                </a:moveTo>
                <a:lnTo>
                  <a:pt x="1946303" y="0"/>
                </a:lnTo>
                <a:lnTo>
                  <a:pt x="1946303" y="1946303"/>
                </a:lnTo>
                <a:lnTo>
                  <a:pt x="0" y="1946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253" name="Google Shape;253;p3"/>
          <p:cNvSpPr/>
          <p:nvPr/>
        </p:nvSpPr>
        <p:spPr>
          <a:xfrm>
            <a:off x="9567863" y="5700405"/>
            <a:ext cx="1957026" cy="1957026"/>
          </a:xfrm>
          <a:custGeom>
            <a:avLst/>
            <a:gdLst/>
            <a:ahLst/>
            <a:cxnLst/>
            <a:rect l="l" t="t" r="r" b="b"/>
            <a:pathLst>
              <a:path w="2609368" h="2609368" extrusionOk="0">
                <a:moveTo>
                  <a:pt x="0" y="0"/>
                </a:moveTo>
                <a:lnTo>
                  <a:pt x="2609368" y="0"/>
                </a:lnTo>
                <a:lnTo>
                  <a:pt x="2609368" y="2609368"/>
                </a:lnTo>
                <a:lnTo>
                  <a:pt x="0" y="2609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254" name="Google Shape;254;p3"/>
          <p:cNvSpPr/>
          <p:nvPr/>
        </p:nvSpPr>
        <p:spPr>
          <a:xfrm>
            <a:off x="6728444" y="5689899"/>
            <a:ext cx="1994016" cy="1957026"/>
          </a:xfrm>
          <a:custGeom>
            <a:avLst/>
            <a:gdLst/>
            <a:ahLst/>
            <a:cxnLst/>
            <a:rect l="l" t="t" r="r" b="b"/>
            <a:pathLst>
              <a:path w="1957026" h="1957026" extrusionOk="0">
                <a:moveTo>
                  <a:pt x="0" y="0"/>
                </a:moveTo>
                <a:lnTo>
                  <a:pt x="1957026" y="0"/>
                </a:lnTo>
                <a:lnTo>
                  <a:pt x="1957026" y="1957026"/>
                </a:lnTo>
                <a:lnTo>
                  <a:pt x="0" y="1957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3BE5B-1CAC-4D94-8DEC-798639325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64" t="30793" r="9094" b="19539"/>
          <a:stretch/>
        </p:blipFill>
        <p:spPr>
          <a:xfrm rot="5400000">
            <a:off x="9782284" y="1929772"/>
            <a:ext cx="1574322" cy="1399482"/>
          </a:xfrm>
          <a:prstGeom prst="ellipse">
            <a:avLst/>
          </a:prstGeom>
        </p:spPr>
      </p:pic>
      <p:sp>
        <p:nvSpPr>
          <p:cNvPr id="138" name="Google Shape;138;p3"/>
          <p:cNvSpPr/>
          <p:nvPr/>
        </p:nvSpPr>
        <p:spPr>
          <a:xfrm>
            <a:off x="486830" y="246666"/>
            <a:ext cx="11049532" cy="782034"/>
          </a:xfrm>
          <a:custGeom>
            <a:avLst/>
            <a:gdLst/>
            <a:ahLst/>
            <a:cxnLst/>
            <a:rect l="l" t="t" r="r" b="b"/>
            <a:pathLst>
              <a:path w="13065779" h="924735" extrusionOk="0">
                <a:moveTo>
                  <a:pt x="12512060" y="924735"/>
                </a:moveTo>
                <a:lnTo>
                  <a:pt x="553720" y="924735"/>
                </a:lnTo>
                <a:cubicBezTo>
                  <a:pt x="247650" y="924735"/>
                  <a:pt x="0" y="717679"/>
                  <a:pt x="0" y="462881"/>
                </a:cubicBezTo>
                <a:cubicBezTo>
                  <a:pt x="0" y="207023"/>
                  <a:pt x="247650" y="0"/>
                  <a:pt x="553720" y="0"/>
                </a:cubicBezTo>
                <a:lnTo>
                  <a:pt x="12512060" y="0"/>
                </a:lnTo>
                <a:cubicBezTo>
                  <a:pt x="12818130" y="0"/>
                  <a:pt x="13065779" y="207023"/>
                  <a:pt x="13065779" y="462881"/>
                </a:cubicBezTo>
                <a:cubicBezTo>
                  <a:pt x="13064510" y="717679"/>
                  <a:pt x="12816860" y="924735"/>
                  <a:pt x="12512060" y="924735"/>
                </a:cubicBezTo>
                <a:close/>
              </a:path>
            </a:pathLst>
          </a:custGeom>
          <a:solidFill>
            <a:srgbClr val="FCB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3"/>
          <p:cNvGrpSpPr/>
          <p:nvPr/>
        </p:nvGrpSpPr>
        <p:grpSpPr>
          <a:xfrm>
            <a:off x="16662144" y="9213467"/>
            <a:ext cx="1125604" cy="802368"/>
            <a:chOff x="0" y="0"/>
            <a:chExt cx="1500805" cy="1069825"/>
          </a:xfrm>
        </p:grpSpPr>
        <p:sp>
          <p:nvSpPr>
            <p:cNvPr id="140" name="Google Shape;140;p3"/>
            <p:cNvSpPr/>
            <p:nvPr/>
          </p:nvSpPr>
          <p:spPr>
            <a:xfrm>
              <a:off x="430980" y="0"/>
              <a:ext cx="1069825" cy="106982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0" y="148455"/>
              <a:ext cx="1500804" cy="772914"/>
            </a:xfrm>
            <a:custGeom>
              <a:avLst/>
              <a:gdLst/>
              <a:ahLst/>
              <a:cxnLst/>
              <a:rect l="l" t="t" r="r" b="b"/>
              <a:pathLst>
                <a:path w="1500804" h="772914" extrusionOk="0">
                  <a:moveTo>
                    <a:pt x="0" y="0"/>
                  </a:moveTo>
                  <a:lnTo>
                    <a:pt x="1500804" y="0"/>
                  </a:lnTo>
                  <a:lnTo>
                    <a:pt x="1500804" y="772914"/>
                  </a:lnTo>
                  <a:lnTo>
                    <a:pt x="0" y="772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</p:grpSp>
      <p:sp>
        <p:nvSpPr>
          <p:cNvPr id="142" name="Google Shape;142;p3"/>
          <p:cNvSpPr txBox="1"/>
          <p:nvPr/>
        </p:nvSpPr>
        <p:spPr>
          <a:xfrm>
            <a:off x="778035" y="3698054"/>
            <a:ext cx="25750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45454"/>
                </a:solidFill>
              </a:rPr>
              <a:t>Jessica </a:t>
            </a:r>
            <a:r>
              <a:rPr lang="en-US" sz="1800" b="1" dirty="0" err="1">
                <a:solidFill>
                  <a:srgbClr val="545454"/>
                </a:solidFill>
              </a:rPr>
              <a:t>Pezzetti</a:t>
            </a:r>
            <a:r>
              <a:rPr lang="en-US" sz="1800" b="1" dirty="0">
                <a:solidFill>
                  <a:srgbClr val="545454"/>
                </a:solidFill>
              </a:rPr>
              <a:t> </a:t>
            </a:r>
            <a:r>
              <a:rPr lang="en-US" sz="1800" b="1" dirty="0" err="1">
                <a:solidFill>
                  <a:srgbClr val="545454"/>
                </a:solidFill>
              </a:rPr>
              <a:t>Tonion</a:t>
            </a:r>
            <a:endParaRPr sz="1800" dirty="0"/>
          </a:p>
        </p:txBody>
      </p:sp>
      <p:sp>
        <p:nvSpPr>
          <p:cNvPr id="143" name="Google Shape;143;p3"/>
          <p:cNvSpPr txBox="1"/>
          <p:nvPr/>
        </p:nvSpPr>
        <p:spPr>
          <a:xfrm>
            <a:off x="1038589" y="4100426"/>
            <a:ext cx="20819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PRESIDENTE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Membro</a:t>
            </a:r>
            <a:r>
              <a:rPr lang="en-US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dal 2025</a:t>
            </a:r>
            <a:endParaRPr dirty="0"/>
          </a:p>
        </p:txBody>
      </p:sp>
      <p:cxnSp>
        <p:nvCxnSpPr>
          <p:cNvPr id="144" name="Google Shape;144;p3"/>
          <p:cNvCxnSpPr/>
          <p:nvPr/>
        </p:nvCxnSpPr>
        <p:spPr>
          <a:xfrm>
            <a:off x="1079257" y="4024570"/>
            <a:ext cx="1943237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3"/>
          <p:cNvSpPr txBox="1"/>
          <p:nvPr/>
        </p:nvSpPr>
        <p:spPr>
          <a:xfrm>
            <a:off x="626530" y="4664420"/>
            <a:ext cx="2793217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Michael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Pezzetti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Tonion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figlio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2C</a:t>
            </a:r>
          </a:p>
          <a:p>
            <a:pPr marL="0" marR="0" lvl="0" indent="0" algn="ctr" rtl="0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46" name="Google Shape;146;p3"/>
          <p:cNvCxnSpPr/>
          <p:nvPr/>
        </p:nvCxnSpPr>
        <p:spPr>
          <a:xfrm>
            <a:off x="1093943" y="4610143"/>
            <a:ext cx="1943237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3"/>
          <p:cNvSpPr/>
          <p:nvPr/>
        </p:nvSpPr>
        <p:spPr>
          <a:xfrm>
            <a:off x="1086682" y="1676146"/>
            <a:ext cx="1980194" cy="1980194"/>
          </a:xfrm>
          <a:custGeom>
            <a:avLst/>
            <a:gdLst/>
            <a:ahLst/>
            <a:cxnLst/>
            <a:rect l="l" t="t" r="r" b="b"/>
            <a:pathLst>
              <a:path w="1980194" h="1980194" extrusionOk="0">
                <a:moveTo>
                  <a:pt x="0" y="0"/>
                </a:moveTo>
                <a:lnTo>
                  <a:pt x="1980194" y="0"/>
                </a:lnTo>
                <a:lnTo>
                  <a:pt x="1980194" y="1980193"/>
                </a:lnTo>
                <a:lnTo>
                  <a:pt x="0" y="1980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151" name="Google Shape;151;p3"/>
          <p:cNvSpPr/>
          <p:nvPr/>
        </p:nvSpPr>
        <p:spPr>
          <a:xfrm>
            <a:off x="12347669" y="1641191"/>
            <a:ext cx="1994017" cy="1994017"/>
          </a:xfrm>
          <a:custGeom>
            <a:avLst/>
            <a:gdLst/>
            <a:ahLst/>
            <a:cxnLst/>
            <a:rect l="l" t="t" r="r" b="b"/>
            <a:pathLst>
              <a:path w="1994017" h="1994017" extrusionOk="0">
                <a:moveTo>
                  <a:pt x="0" y="0"/>
                </a:moveTo>
                <a:lnTo>
                  <a:pt x="1994017" y="0"/>
                </a:lnTo>
                <a:lnTo>
                  <a:pt x="1994017" y="1994016"/>
                </a:lnTo>
                <a:lnTo>
                  <a:pt x="0" y="1994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grpSp>
        <p:nvGrpSpPr>
          <p:cNvPr id="152" name="Google Shape;152;p3"/>
          <p:cNvGrpSpPr/>
          <p:nvPr/>
        </p:nvGrpSpPr>
        <p:grpSpPr>
          <a:xfrm>
            <a:off x="12547680" y="1851834"/>
            <a:ext cx="1611488" cy="1564152"/>
            <a:chOff x="-23042" y="66269"/>
            <a:chExt cx="6542159" cy="6349987"/>
          </a:xfrm>
        </p:grpSpPr>
        <p:sp>
          <p:nvSpPr>
            <p:cNvPr id="153" name="Google Shape;153;p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 extrusionOk="0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l="222" t="-6107" r="222" b="-27221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 extrusionOk="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9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3"/>
          <p:cNvSpPr txBox="1"/>
          <p:nvPr/>
        </p:nvSpPr>
        <p:spPr>
          <a:xfrm>
            <a:off x="12274166" y="3633701"/>
            <a:ext cx="2046109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Maruska</a:t>
            </a:r>
            <a:r>
              <a:rPr lang="en-US" sz="18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Riva</a:t>
            </a:r>
            <a:endParaRPr sz="1800" dirty="0"/>
          </a:p>
        </p:txBody>
      </p:sp>
      <p:cxnSp>
        <p:nvCxnSpPr>
          <p:cNvPr id="156" name="Google Shape;156;p3"/>
          <p:cNvCxnSpPr/>
          <p:nvPr/>
        </p:nvCxnSpPr>
        <p:spPr>
          <a:xfrm>
            <a:off x="12385256" y="4616585"/>
            <a:ext cx="1918844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3"/>
          <p:cNvSpPr txBox="1"/>
          <p:nvPr/>
        </p:nvSpPr>
        <p:spPr>
          <a:xfrm>
            <a:off x="12369080" y="4140705"/>
            <a:ext cx="1951195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Membro</a:t>
            </a:r>
            <a:r>
              <a:rPr lang="en-US" sz="1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dal 2021</a:t>
            </a:r>
            <a:endParaRPr sz="1600" dirty="0"/>
          </a:p>
        </p:txBody>
      </p:sp>
      <p:cxnSp>
        <p:nvCxnSpPr>
          <p:cNvPr id="158" name="Google Shape;158;p3"/>
          <p:cNvCxnSpPr/>
          <p:nvPr/>
        </p:nvCxnSpPr>
        <p:spPr>
          <a:xfrm>
            <a:off x="12369080" y="4028946"/>
            <a:ext cx="1918844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p3"/>
          <p:cNvSpPr txBox="1"/>
          <p:nvPr/>
        </p:nvSpPr>
        <p:spPr>
          <a:xfrm>
            <a:off x="12358118" y="4676352"/>
            <a:ext cx="1951195" cy="3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Delia </a:t>
            </a:r>
            <a:r>
              <a:rPr lang="en-US" sz="1411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Desigis</a:t>
            </a: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11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figlia</a:t>
            </a: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2C</a:t>
            </a:r>
            <a:endParaRPr dirty="0"/>
          </a:p>
        </p:txBody>
      </p:sp>
      <p:grpSp>
        <p:nvGrpSpPr>
          <p:cNvPr id="161" name="Google Shape;161;p3"/>
          <p:cNvGrpSpPr/>
          <p:nvPr/>
        </p:nvGrpSpPr>
        <p:grpSpPr>
          <a:xfrm>
            <a:off x="9732102" y="5883240"/>
            <a:ext cx="1617867" cy="1570344"/>
            <a:chOff x="-23042" y="66269"/>
            <a:chExt cx="6542159" cy="6349987"/>
          </a:xfrm>
        </p:grpSpPr>
        <p:sp>
          <p:nvSpPr>
            <p:cNvPr id="162" name="Google Shape;162;p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 extrusionOk="0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l="-17061" r="-17143" b="-34634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 extrusionOk="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9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3"/>
          <p:cNvSpPr txBox="1"/>
          <p:nvPr/>
        </p:nvSpPr>
        <p:spPr>
          <a:xfrm>
            <a:off x="9549589" y="7675974"/>
            <a:ext cx="2025242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Rosy </a:t>
            </a:r>
            <a:r>
              <a:rPr lang="en-US" sz="18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Zapico</a:t>
            </a:r>
            <a:endParaRPr sz="1800" dirty="0"/>
          </a:p>
        </p:txBody>
      </p:sp>
      <p:cxnSp>
        <p:nvCxnSpPr>
          <p:cNvPr id="165" name="Google Shape;165;p3"/>
          <p:cNvCxnSpPr/>
          <p:nvPr/>
        </p:nvCxnSpPr>
        <p:spPr>
          <a:xfrm>
            <a:off x="9599240" y="4622457"/>
            <a:ext cx="1899275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3"/>
          <p:cNvSpPr txBox="1"/>
          <p:nvPr/>
        </p:nvSpPr>
        <p:spPr>
          <a:xfrm>
            <a:off x="9639890" y="8151034"/>
            <a:ext cx="1931296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Membro</a:t>
            </a:r>
            <a:r>
              <a:rPr lang="en-US" sz="1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dal 2021</a:t>
            </a:r>
            <a:endParaRPr sz="1600" dirty="0"/>
          </a:p>
        </p:txBody>
      </p:sp>
      <p:cxnSp>
        <p:nvCxnSpPr>
          <p:cNvPr id="167" name="Google Shape;167;p3"/>
          <p:cNvCxnSpPr/>
          <p:nvPr/>
        </p:nvCxnSpPr>
        <p:spPr>
          <a:xfrm>
            <a:off x="9591399" y="4025712"/>
            <a:ext cx="1899275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3"/>
          <p:cNvSpPr txBox="1"/>
          <p:nvPr/>
        </p:nvSpPr>
        <p:spPr>
          <a:xfrm>
            <a:off x="9535129" y="8688442"/>
            <a:ext cx="2175895" cy="3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Mila </a:t>
            </a:r>
            <a:r>
              <a:rPr lang="en-US" sz="1411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Ibar</a:t>
            </a: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11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Zapico</a:t>
            </a: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11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figlia</a:t>
            </a: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411" dirty="0">
                <a:solidFill>
                  <a:srgbClr val="545454"/>
                </a:solidFill>
              </a:rPr>
              <a:t>2</a:t>
            </a: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dirty="0"/>
          </a:p>
        </p:txBody>
      </p:sp>
      <p:grpSp>
        <p:nvGrpSpPr>
          <p:cNvPr id="178" name="Google Shape;178;p3"/>
          <p:cNvGrpSpPr/>
          <p:nvPr/>
        </p:nvGrpSpPr>
        <p:grpSpPr>
          <a:xfrm>
            <a:off x="15324455" y="1844227"/>
            <a:ext cx="1632021" cy="1584081"/>
            <a:chOff x="-23042" y="66269"/>
            <a:chExt cx="6542159" cy="6349987"/>
          </a:xfrm>
        </p:grpSpPr>
        <p:sp>
          <p:nvSpPr>
            <p:cNvPr id="179" name="Google Shape;179;p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 extrusionOk="0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l="222" t="-28738" r="222" b="-5060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 extrusionOk="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9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3"/>
          <p:cNvSpPr txBox="1"/>
          <p:nvPr/>
        </p:nvSpPr>
        <p:spPr>
          <a:xfrm>
            <a:off x="15054060" y="3699870"/>
            <a:ext cx="21909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Emanuela</a:t>
            </a:r>
            <a:r>
              <a:rPr lang="en-US" sz="18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Bottoni</a:t>
            </a:r>
            <a:endParaRPr sz="1800" dirty="0"/>
          </a:p>
        </p:txBody>
      </p:sp>
      <p:cxnSp>
        <p:nvCxnSpPr>
          <p:cNvPr id="182" name="Google Shape;182;p3"/>
          <p:cNvCxnSpPr/>
          <p:nvPr/>
        </p:nvCxnSpPr>
        <p:spPr>
          <a:xfrm>
            <a:off x="15160627" y="4622457"/>
            <a:ext cx="1943294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3"/>
          <p:cNvSpPr txBox="1"/>
          <p:nvPr/>
        </p:nvSpPr>
        <p:spPr>
          <a:xfrm>
            <a:off x="15144246" y="4134028"/>
            <a:ext cx="1976057" cy="34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Membro</a:t>
            </a:r>
            <a:r>
              <a:rPr lang="en-US" sz="1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dal 2022</a:t>
            </a:r>
            <a:endParaRPr sz="1600" dirty="0"/>
          </a:p>
        </p:txBody>
      </p:sp>
      <p:cxnSp>
        <p:nvCxnSpPr>
          <p:cNvPr id="184" name="Google Shape;184;p3"/>
          <p:cNvCxnSpPr/>
          <p:nvPr/>
        </p:nvCxnSpPr>
        <p:spPr>
          <a:xfrm>
            <a:off x="15176757" y="4028316"/>
            <a:ext cx="1943294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p3"/>
          <p:cNvSpPr txBox="1"/>
          <p:nvPr/>
        </p:nvSpPr>
        <p:spPr>
          <a:xfrm>
            <a:off x="15020335" y="4685726"/>
            <a:ext cx="2353264" cy="3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Michele </a:t>
            </a:r>
            <a:r>
              <a:rPr lang="en-US" sz="1411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Franchini</a:t>
            </a: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11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figlio</a:t>
            </a: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4C</a:t>
            </a:r>
            <a:endParaRPr dirty="0"/>
          </a:p>
        </p:txBody>
      </p:sp>
      <p:sp>
        <p:nvSpPr>
          <p:cNvPr id="203" name="Google Shape;203;p3"/>
          <p:cNvSpPr txBox="1"/>
          <p:nvPr/>
        </p:nvSpPr>
        <p:spPr>
          <a:xfrm>
            <a:off x="3925667" y="3697462"/>
            <a:ext cx="20242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Adriana </a:t>
            </a:r>
            <a:r>
              <a:rPr lang="en-US" sz="18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Galluzzo</a:t>
            </a:r>
            <a:endParaRPr sz="1800" b="1" i="0" u="none" strike="noStrike" cap="none" dirty="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 txBox="1"/>
          <p:nvPr/>
        </p:nvSpPr>
        <p:spPr>
          <a:xfrm>
            <a:off x="6871160" y="8141227"/>
            <a:ext cx="1731558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Membro</a:t>
            </a:r>
            <a:r>
              <a:rPr lang="en-US" sz="1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dal 2024</a:t>
            </a:r>
            <a:endParaRPr sz="1600" dirty="0"/>
          </a:p>
        </p:txBody>
      </p:sp>
      <p:cxnSp>
        <p:nvCxnSpPr>
          <p:cNvPr id="205" name="Google Shape;205;p3"/>
          <p:cNvCxnSpPr/>
          <p:nvPr/>
        </p:nvCxnSpPr>
        <p:spPr>
          <a:xfrm>
            <a:off x="6772744" y="8066922"/>
            <a:ext cx="1898380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3"/>
          <p:cNvSpPr txBox="1"/>
          <p:nvPr/>
        </p:nvSpPr>
        <p:spPr>
          <a:xfrm>
            <a:off x="3906332" y="4631362"/>
            <a:ext cx="213268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Piero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Antenori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figlio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1B</a:t>
            </a:r>
          </a:p>
          <a:p>
            <a:pPr marL="0" marR="0" lvl="0" indent="0" algn="ctr" rtl="0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Gioele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Antenori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figlio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4C</a:t>
            </a:r>
            <a:endParaRPr dirty="0"/>
          </a:p>
        </p:txBody>
      </p:sp>
      <p:cxnSp>
        <p:nvCxnSpPr>
          <p:cNvPr id="207" name="Google Shape;207;p3"/>
          <p:cNvCxnSpPr/>
          <p:nvPr/>
        </p:nvCxnSpPr>
        <p:spPr>
          <a:xfrm>
            <a:off x="6787091" y="8632258"/>
            <a:ext cx="1898380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"/>
          <p:cNvSpPr txBox="1"/>
          <p:nvPr/>
        </p:nvSpPr>
        <p:spPr>
          <a:xfrm>
            <a:off x="6741051" y="3631136"/>
            <a:ext cx="2032226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Chiara Tarantino</a:t>
            </a:r>
            <a:endParaRPr sz="1800" dirty="0"/>
          </a:p>
        </p:txBody>
      </p:sp>
      <p:cxnSp>
        <p:nvCxnSpPr>
          <p:cNvPr id="210" name="Google Shape;210;p3"/>
          <p:cNvCxnSpPr/>
          <p:nvPr/>
        </p:nvCxnSpPr>
        <p:spPr>
          <a:xfrm>
            <a:off x="9619064" y="8076870"/>
            <a:ext cx="1905825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3"/>
          <p:cNvSpPr txBox="1"/>
          <p:nvPr/>
        </p:nvSpPr>
        <p:spPr>
          <a:xfrm>
            <a:off x="6581215" y="4614428"/>
            <a:ext cx="2470921" cy="60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Lucia Montanaro </a:t>
            </a:r>
            <a:r>
              <a:rPr lang="en-US" sz="1411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figlia</a:t>
            </a: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2A</a:t>
            </a:r>
            <a:endParaRPr dirty="0"/>
          </a:p>
          <a:p>
            <a:pPr marL="0" marR="0" lvl="0" indent="0" algn="ctr" rtl="0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Gabriele</a:t>
            </a: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Montanaro </a:t>
            </a:r>
            <a:r>
              <a:rPr lang="en-US" sz="1411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figlio</a:t>
            </a:r>
            <a:r>
              <a:rPr lang="en-US" sz="1411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2B</a:t>
            </a:r>
            <a:endParaRPr dirty="0"/>
          </a:p>
        </p:txBody>
      </p:sp>
      <p:cxnSp>
        <p:nvCxnSpPr>
          <p:cNvPr id="212" name="Google Shape;212;p3"/>
          <p:cNvCxnSpPr/>
          <p:nvPr/>
        </p:nvCxnSpPr>
        <p:spPr>
          <a:xfrm>
            <a:off x="9633467" y="8627164"/>
            <a:ext cx="1905825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3"/>
          <p:cNvSpPr txBox="1"/>
          <p:nvPr/>
        </p:nvSpPr>
        <p:spPr>
          <a:xfrm>
            <a:off x="6705144" y="7673252"/>
            <a:ext cx="2072049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1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Rosaria </a:t>
            </a:r>
            <a:r>
              <a:rPr lang="en-US" sz="18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Pendino</a:t>
            </a:r>
            <a:endParaRPr sz="1800" dirty="0"/>
          </a:p>
        </p:txBody>
      </p:sp>
      <p:cxnSp>
        <p:nvCxnSpPr>
          <p:cNvPr id="215" name="Google Shape;215;p3"/>
          <p:cNvCxnSpPr/>
          <p:nvPr/>
        </p:nvCxnSpPr>
        <p:spPr>
          <a:xfrm>
            <a:off x="3978324" y="4033681"/>
            <a:ext cx="1943171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3"/>
          <p:cNvSpPr txBox="1"/>
          <p:nvPr/>
        </p:nvSpPr>
        <p:spPr>
          <a:xfrm>
            <a:off x="6774731" y="8711910"/>
            <a:ext cx="1975932" cy="30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Giona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Ostuni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figlio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2A</a:t>
            </a:r>
            <a:endParaRPr dirty="0"/>
          </a:p>
        </p:txBody>
      </p:sp>
      <p:cxnSp>
        <p:nvCxnSpPr>
          <p:cNvPr id="217" name="Google Shape;217;p3"/>
          <p:cNvCxnSpPr/>
          <p:nvPr/>
        </p:nvCxnSpPr>
        <p:spPr>
          <a:xfrm>
            <a:off x="3994250" y="4616300"/>
            <a:ext cx="1943171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3"/>
          <p:cNvSpPr/>
          <p:nvPr/>
        </p:nvSpPr>
        <p:spPr>
          <a:xfrm>
            <a:off x="3917877" y="1653549"/>
            <a:ext cx="1994017" cy="1994017"/>
          </a:xfrm>
          <a:custGeom>
            <a:avLst/>
            <a:gdLst/>
            <a:ahLst/>
            <a:cxnLst/>
            <a:rect l="l" t="t" r="r" b="b"/>
            <a:pathLst>
              <a:path w="1994017" h="1994017" extrusionOk="0">
                <a:moveTo>
                  <a:pt x="0" y="0"/>
                </a:moveTo>
                <a:lnTo>
                  <a:pt x="1994017" y="0"/>
                </a:lnTo>
                <a:lnTo>
                  <a:pt x="1994017" y="1994017"/>
                </a:lnTo>
                <a:lnTo>
                  <a:pt x="0" y="1994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grpSp>
        <p:nvGrpSpPr>
          <p:cNvPr id="219" name="Google Shape;219;p3"/>
          <p:cNvGrpSpPr/>
          <p:nvPr/>
        </p:nvGrpSpPr>
        <p:grpSpPr>
          <a:xfrm>
            <a:off x="6908980" y="5862907"/>
            <a:ext cx="1631918" cy="1583981"/>
            <a:chOff x="-23042" y="66269"/>
            <a:chExt cx="6542159" cy="6349987"/>
          </a:xfrm>
        </p:grpSpPr>
        <p:sp>
          <p:nvSpPr>
            <p:cNvPr id="220" name="Google Shape;220;p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 extrusionOk="0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l="-39037" r="-10291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 extrusionOk="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9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22" name="Google Shape;222;p3"/>
          <p:cNvCxnSpPr/>
          <p:nvPr/>
        </p:nvCxnSpPr>
        <p:spPr>
          <a:xfrm>
            <a:off x="12360392" y="8077219"/>
            <a:ext cx="1938511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3"/>
          <p:cNvCxnSpPr/>
          <p:nvPr/>
        </p:nvCxnSpPr>
        <p:spPr>
          <a:xfrm>
            <a:off x="12375042" y="8634644"/>
            <a:ext cx="1938511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3"/>
          <p:cNvSpPr txBox="1"/>
          <p:nvPr/>
        </p:nvSpPr>
        <p:spPr>
          <a:xfrm>
            <a:off x="11987313" y="7730570"/>
            <a:ext cx="26822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Luisa </a:t>
            </a:r>
            <a:r>
              <a:rPr lang="en-US" sz="18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Murialdo</a:t>
            </a:r>
            <a:r>
              <a:rPr lang="en-US" sz="18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Pedrinis</a:t>
            </a:r>
            <a:endParaRPr sz="1800" dirty="0"/>
          </a:p>
        </p:txBody>
      </p:sp>
      <p:sp>
        <p:nvSpPr>
          <p:cNvPr id="225" name="Google Shape;225;p3"/>
          <p:cNvSpPr txBox="1"/>
          <p:nvPr/>
        </p:nvSpPr>
        <p:spPr>
          <a:xfrm>
            <a:off x="12523903" y="8164327"/>
            <a:ext cx="1675121" cy="3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Membro</a:t>
            </a:r>
            <a:r>
              <a:rPr lang="en-US" sz="159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dal 2024</a:t>
            </a:r>
            <a:endParaRPr dirty="0"/>
          </a:p>
        </p:txBody>
      </p:sp>
      <p:sp>
        <p:nvSpPr>
          <p:cNvPr id="226" name="Google Shape;226;p3"/>
          <p:cNvSpPr txBox="1"/>
          <p:nvPr/>
        </p:nvSpPr>
        <p:spPr>
          <a:xfrm>
            <a:off x="12288573" y="8727180"/>
            <a:ext cx="2132689" cy="61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Giada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Pedrinis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figlia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2A</a:t>
            </a:r>
            <a:endParaRPr dirty="0"/>
          </a:p>
          <a:p>
            <a:pPr marL="0" marR="0" lvl="0" indent="0" algn="ctr" rtl="0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Olivia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Pedrinis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figlia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2C</a:t>
            </a:r>
            <a:endParaRPr dirty="0"/>
          </a:p>
        </p:txBody>
      </p:sp>
      <p:sp>
        <p:nvSpPr>
          <p:cNvPr id="227" name="Google Shape;227;p3"/>
          <p:cNvSpPr/>
          <p:nvPr/>
        </p:nvSpPr>
        <p:spPr>
          <a:xfrm>
            <a:off x="1078241" y="5700104"/>
            <a:ext cx="1997449" cy="1973148"/>
          </a:xfrm>
          <a:custGeom>
            <a:avLst/>
            <a:gdLst/>
            <a:ahLst/>
            <a:cxnLst/>
            <a:rect l="l" t="t" r="r" b="b"/>
            <a:pathLst>
              <a:path w="1957026" h="1957026" extrusionOk="0">
                <a:moveTo>
                  <a:pt x="0" y="0"/>
                </a:moveTo>
                <a:lnTo>
                  <a:pt x="1957026" y="0"/>
                </a:lnTo>
                <a:lnTo>
                  <a:pt x="1957026" y="1957026"/>
                </a:lnTo>
                <a:lnTo>
                  <a:pt x="0" y="1957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grpSp>
        <p:nvGrpSpPr>
          <p:cNvPr id="228" name="Google Shape;228;p3"/>
          <p:cNvGrpSpPr/>
          <p:nvPr/>
        </p:nvGrpSpPr>
        <p:grpSpPr>
          <a:xfrm>
            <a:off x="1282759" y="5896258"/>
            <a:ext cx="1616278" cy="1568801"/>
            <a:chOff x="-23042" y="66269"/>
            <a:chExt cx="6542159" cy="6349987"/>
          </a:xfrm>
        </p:grpSpPr>
        <p:sp>
          <p:nvSpPr>
            <p:cNvPr id="229" name="Google Shape;229;p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 extrusionOk="0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l="222" t="-21407" r="222" b="-11922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 extrusionOk="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9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3"/>
          <p:cNvSpPr txBox="1"/>
          <p:nvPr/>
        </p:nvSpPr>
        <p:spPr>
          <a:xfrm>
            <a:off x="1024363" y="7730413"/>
            <a:ext cx="21393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Maria Wolf Brunner</a:t>
            </a:r>
            <a:endParaRPr sz="1800" dirty="0"/>
          </a:p>
        </p:txBody>
      </p:sp>
      <p:cxnSp>
        <p:nvCxnSpPr>
          <p:cNvPr id="232" name="Google Shape;232;p3"/>
          <p:cNvCxnSpPr/>
          <p:nvPr/>
        </p:nvCxnSpPr>
        <p:spPr>
          <a:xfrm>
            <a:off x="1106624" y="8629892"/>
            <a:ext cx="1983475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3" name="Google Shape;233;p3"/>
          <p:cNvCxnSpPr/>
          <p:nvPr/>
        </p:nvCxnSpPr>
        <p:spPr>
          <a:xfrm>
            <a:off x="1107495" y="8052330"/>
            <a:ext cx="1983475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" name="Google Shape;235;p3"/>
          <p:cNvSpPr txBox="1"/>
          <p:nvPr/>
        </p:nvSpPr>
        <p:spPr>
          <a:xfrm>
            <a:off x="9500623" y="3634514"/>
            <a:ext cx="2064801" cy="3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Nanà</a:t>
            </a:r>
            <a:r>
              <a:rPr lang="en-US" sz="18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Naghash</a:t>
            </a:r>
            <a:endParaRPr sz="1800" dirty="0"/>
          </a:p>
        </p:txBody>
      </p:sp>
      <p:cxnSp>
        <p:nvCxnSpPr>
          <p:cNvPr id="236" name="Google Shape;236;p3"/>
          <p:cNvCxnSpPr>
            <a:cxnSpLocks/>
          </p:cNvCxnSpPr>
          <p:nvPr/>
        </p:nvCxnSpPr>
        <p:spPr>
          <a:xfrm>
            <a:off x="6784254" y="4621088"/>
            <a:ext cx="1936374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" name="Google Shape;237;p3"/>
          <p:cNvCxnSpPr>
            <a:cxnSpLocks/>
          </p:cNvCxnSpPr>
          <p:nvPr/>
        </p:nvCxnSpPr>
        <p:spPr>
          <a:xfrm>
            <a:off x="6790290" y="4025958"/>
            <a:ext cx="1936374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" name="Google Shape;238;p3"/>
          <p:cNvSpPr txBox="1"/>
          <p:nvPr/>
        </p:nvSpPr>
        <p:spPr>
          <a:xfrm>
            <a:off x="9576089" y="4092206"/>
            <a:ext cx="1969020" cy="48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CASSIERE</a:t>
            </a:r>
            <a:endParaRPr dirty="0"/>
          </a:p>
          <a:p>
            <a:pPr marL="0" marR="0" lvl="0" indent="0" algn="ctr" rtl="0">
              <a:lnSpc>
                <a:spcPct val="111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Membro</a:t>
            </a:r>
            <a:r>
              <a:rPr lang="en-US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dal 2025</a:t>
            </a:r>
            <a:endParaRPr dirty="0"/>
          </a:p>
        </p:txBody>
      </p:sp>
      <p:sp>
        <p:nvSpPr>
          <p:cNvPr id="240" name="Google Shape;240;p3"/>
          <p:cNvSpPr txBox="1"/>
          <p:nvPr/>
        </p:nvSpPr>
        <p:spPr>
          <a:xfrm>
            <a:off x="824252" y="393209"/>
            <a:ext cx="10699777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Il </a:t>
            </a:r>
            <a:r>
              <a:rPr lang="en-US" sz="2500" b="1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Comitato</a:t>
            </a:r>
            <a:r>
              <a:rPr lang="en-US" sz="25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b="1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dei</a:t>
            </a:r>
            <a:r>
              <a:rPr lang="en-US" sz="25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b="1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Genitori</a:t>
            </a:r>
            <a:r>
              <a:rPr lang="en-US" sz="25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2025-2026 è </a:t>
            </a:r>
            <a:r>
              <a:rPr lang="en-US" sz="2500" b="1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composto</a:t>
            </a:r>
            <a:r>
              <a:rPr lang="en-US" sz="25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 12 </a:t>
            </a:r>
            <a:r>
              <a:rPr lang="en-US" sz="2500" b="1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membri</a:t>
            </a:r>
            <a:endParaRPr sz="25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1073697" y="8122863"/>
            <a:ext cx="2016915" cy="35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Membro</a:t>
            </a:r>
            <a:r>
              <a:rPr lang="en-US" sz="1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dal 2024</a:t>
            </a:r>
            <a:endParaRPr sz="1600" dirty="0"/>
          </a:p>
        </p:txBody>
      </p:sp>
      <p:sp>
        <p:nvSpPr>
          <p:cNvPr id="242" name="Google Shape;242;p3"/>
          <p:cNvSpPr txBox="1"/>
          <p:nvPr/>
        </p:nvSpPr>
        <p:spPr>
          <a:xfrm>
            <a:off x="1075163" y="8703207"/>
            <a:ext cx="2016915" cy="3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Oliver Wolf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figlio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dirty="0">
                <a:solidFill>
                  <a:srgbClr val="545454"/>
                </a:solidFill>
              </a:rPr>
              <a:t>2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dirty="0"/>
          </a:p>
        </p:txBody>
      </p:sp>
      <p:grpSp>
        <p:nvGrpSpPr>
          <p:cNvPr id="244" name="Google Shape;244;p3"/>
          <p:cNvGrpSpPr/>
          <p:nvPr/>
        </p:nvGrpSpPr>
        <p:grpSpPr>
          <a:xfrm>
            <a:off x="12360392" y="5709493"/>
            <a:ext cx="1957026" cy="1957026"/>
            <a:chOff x="0" y="0"/>
            <a:chExt cx="2609368" cy="2609368"/>
          </a:xfrm>
        </p:grpSpPr>
        <p:grpSp>
          <p:nvGrpSpPr>
            <p:cNvPr id="245" name="Google Shape;245;p3"/>
            <p:cNvGrpSpPr/>
            <p:nvPr/>
          </p:nvGrpSpPr>
          <p:grpSpPr>
            <a:xfrm>
              <a:off x="212314" y="239561"/>
              <a:ext cx="2182632" cy="2118518"/>
              <a:chOff x="-23042" y="66269"/>
              <a:chExt cx="6542159" cy="6349987"/>
            </a:xfrm>
          </p:grpSpPr>
          <p:sp>
            <p:nvSpPr>
              <p:cNvPr id="246" name="Google Shape;246;p3"/>
              <p:cNvSpPr/>
              <p:nvPr/>
            </p:nvSpPr>
            <p:spPr>
              <a:xfrm>
                <a:off x="-23042" y="119185"/>
                <a:ext cx="6542159" cy="6244242"/>
              </a:xfrm>
              <a:custGeom>
                <a:avLst/>
                <a:gdLst/>
                <a:ahLst/>
                <a:cxnLst/>
                <a:rect l="l" t="t" r="r" b="b"/>
                <a:pathLst>
                  <a:path w="6542159" h="6244242" extrusionOk="0">
                    <a:moveTo>
                      <a:pt x="3271080" y="4996"/>
                    </a:moveTo>
                    <a:cubicBezTo>
                      <a:pt x="2154117" y="0"/>
                      <a:pt x="1119857" y="593026"/>
                      <a:pt x="559929" y="1559521"/>
                    </a:cubicBezTo>
                    <a:cubicBezTo>
                      <a:pt x="0" y="2526015"/>
                      <a:pt x="0" y="3718228"/>
                      <a:pt x="559929" y="4684723"/>
                    </a:cubicBezTo>
                    <a:cubicBezTo>
                      <a:pt x="1119857" y="5651217"/>
                      <a:pt x="2154117" y="6244243"/>
                      <a:pt x="3271080" y="6239248"/>
                    </a:cubicBezTo>
                    <a:cubicBezTo>
                      <a:pt x="4388043" y="6244243"/>
                      <a:pt x="5422303" y="5651217"/>
                      <a:pt x="5982231" y="4684723"/>
                    </a:cubicBezTo>
                    <a:cubicBezTo>
                      <a:pt x="6542160" y="3718229"/>
                      <a:pt x="6542160" y="2526015"/>
                      <a:pt x="5982231" y="1559521"/>
                    </a:cubicBezTo>
                    <a:cubicBezTo>
                      <a:pt x="5422303" y="593027"/>
                      <a:pt x="4388043" y="1"/>
                      <a:pt x="3271080" y="4996"/>
                    </a:cubicBezTo>
                    <a:close/>
                  </a:path>
                </a:pathLst>
              </a:custGeom>
              <a:blipFill rotWithShape="1">
                <a:blip r:embed="rId11">
                  <a:alphaModFix/>
                </a:blip>
                <a:stretch>
                  <a:fillRect l="222" t="-16744" r="222" b="-16744"/>
                </a:stretch>
              </a:blip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87" extrusionOk="0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39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3"/>
            <p:cNvSpPr/>
            <p:nvPr/>
          </p:nvSpPr>
          <p:spPr>
            <a:xfrm>
              <a:off x="0" y="0"/>
              <a:ext cx="2609368" cy="2609368"/>
            </a:xfrm>
            <a:custGeom>
              <a:avLst/>
              <a:gdLst/>
              <a:ahLst/>
              <a:cxnLst/>
              <a:rect l="l" t="t" r="r" b="b"/>
              <a:pathLst>
                <a:path w="2609368" h="2609368" extrusionOk="0">
                  <a:moveTo>
                    <a:pt x="0" y="0"/>
                  </a:moveTo>
                  <a:lnTo>
                    <a:pt x="2609368" y="0"/>
                  </a:lnTo>
                  <a:lnTo>
                    <a:pt x="2609368" y="2609368"/>
                  </a:lnTo>
                  <a:lnTo>
                    <a:pt x="0" y="26093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</p:grpSp>
      <p:grpSp>
        <p:nvGrpSpPr>
          <p:cNvPr id="250" name="Google Shape;250;p3"/>
          <p:cNvGrpSpPr/>
          <p:nvPr/>
        </p:nvGrpSpPr>
        <p:grpSpPr>
          <a:xfrm>
            <a:off x="6912446" y="1826330"/>
            <a:ext cx="1600554" cy="1553539"/>
            <a:chOff x="-23042" y="66269"/>
            <a:chExt cx="6542159" cy="6349987"/>
          </a:xfrm>
        </p:grpSpPr>
        <p:sp>
          <p:nvSpPr>
            <p:cNvPr id="251" name="Google Shape;251;p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 extrusionOk="0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l="222" t="-42901" r="222" b="-428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 extrusionOk="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9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3"/>
          <p:cNvGrpSpPr/>
          <p:nvPr/>
        </p:nvGrpSpPr>
        <p:grpSpPr>
          <a:xfrm>
            <a:off x="4116515" y="1859803"/>
            <a:ext cx="1600554" cy="1553538"/>
            <a:chOff x="-23042" y="66269"/>
            <a:chExt cx="6542159" cy="6349987"/>
          </a:xfrm>
        </p:grpSpPr>
        <p:sp>
          <p:nvSpPr>
            <p:cNvPr id="256" name="Google Shape;256;p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 extrusionOk="0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l="222" t="-16620" r="222" b="-16622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 extrusionOk="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9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3"/>
          <p:cNvSpPr/>
          <p:nvPr/>
        </p:nvSpPr>
        <p:spPr>
          <a:xfrm>
            <a:off x="15144246" y="1646637"/>
            <a:ext cx="1994017" cy="1994017"/>
          </a:xfrm>
          <a:custGeom>
            <a:avLst/>
            <a:gdLst/>
            <a:ahLst/>
            <a:cxnLst/>
            <a:rect l="l" t="t" r="r" b="b"/>
            <a:pathLst>
              <a:path w="1994017" h="1994017" extrusionOk="0">
                <a:moveTo>
                  <a:pt x="0" y="0"/>
                </a:moveTo>
                <a:lnTo>
                  <a:pt x="1994016" y="0"/>
                </a:lnTo>
                <a:lnTo>
                  <a:pt x="1994016" y="1994017"/>
                </a:lnTo>
                <a:lnTo>
                  <a:pt x="0" y="1994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CCCCA-C2D4-4C1E-8076-7005D2A48AA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731" r="8533"/>
          <a:stretch/>
        </p:blipFill>
        <p:spPr>
          <a:xfrm>
            <a:off x="1326003" y="1883487"/>
            <a:ext cx="1543939" cy="1546846"/>
          </a:xfrm>
          <a:prstGeom prst="flowChartConnector">
            <a:avLst/>
          </a:prstGeom>
        </p:spPr>
      </p:pic>
      <p:sp>
        <p:nvSpPr>
          <p:cNvPr id="150" name="Google Shape;150;p3"/>
          <p:cNvSpPr/>
          <p:nvPr/>
        </p:nvSpPr>
        <p:spPr>
          <a:xfrm>
            <a:off x="1302745" y="1865247"/>
            <a:ext cx="1584039" cy="1584035"/>
          </a:xfrm>
          <a:custGeom>
            <a:avLst/>
            <a:gdLst/>
            <a:ahLst/>
            <a:cxnLst/>
            <a:rect l="l" t="t" r="r" b="b"/>
            <a:pathLst>
              <a:path w="6350000" h="6349987" extrusionOk="0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39C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94;p3">
            <a:extLst>
              <a:ext uri="{FF2B5EF4-FFF2-40B4-BE49-F238E27FC236}">
                <a16:creationId xmlns:a16="http://schemas.microsoft.com/office/drawing/2014/main" id="{5A84F248-6089-4BCA-A35C-F05CF5DA7C8E}"/>
              </a:ext>
            </a:extLst>
          </p:cNvPr>
          <p:cNvSpPr/>
          <p:nvPr/>
        </p:nvSpPr>
        <p:spPr>
          <a:xfrm>
            <a:off x="3914544" y="5697935"/>
            <a:ext cx="1994017" cy="1994017"/>
          </a:xfrm>
          <a:custGeom>
            <a:avLst/>
            <a:gdLst/>
            <a:ahLst/>
            <a:cxnLst/>
            <a:rect l="l" t="t" r="r" b="b"/>
            <a:pathLst>
              <a:path w="1994017" h="1994017" extrusionOk="0">
                <a:moveTo>
                  <a:pt x="0" y="0"/>
                </a:moveTo>
                <a:lnTo>
                  <a:pt x="1994017" y="0"/>
                </a:lnTo>
                <a:lnTo>
                  <a:pt x="1994017" y="1994017"/>
                </a:lnTo>
                <a:lnTo>
                  <a:pt x="0" y="1994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23B79-C1DB-4A5B-8FCF-120880FED1D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8830"/>
          <a:stretch/>
        </p:blipFill>
        <p:spPr>
          <a:xfrm>
            <a:off x="4156679" y="5908749"/>
            <a:ext cx="1562265" cy="1557357"/>
          </a:xfrm>
          <a:prstGeom prst="ellipse">
            <a:avLst/>
          </a:prstGeom>
        </p:spPr>
      </p:pic>
      <p:sp>
        <p:nvSpPr>
          <p:cNvPr id="260" name="Google Shape;150;p3">
            <a:extLst>
              <a:ext uri="{FF2B5EF4-FFF2-40B4-BE49-F238E27FC236}">
                <a16:creationId xmlns:a16="http://schemas.microsoft.com/office/drawing/2014/main" id="{D8B8E710-7891-4567-8157-2EDED7E357E6}"/>
              </a:ext>
            </a:extLst>
          </p:cNvPr>
          <p:cNvSpPr/>
          <p:nvPr/>
        </p:nvSpPr>
        <p:spPr>
          <a:xfrm>
            <a:off x="4133030" y="5903843"/>
            <a:ext cx="1584039" cy="1584035"/>
          </a:xfrm>
          <a:custGeom>
            <a:avLst/>
            <a:gdLst/>
            <a:ahLst/>
            <a:cxnLst/>
            <a:rect l="l" t="t" r="r" b="b"/>
            <a:pathLst>
              <a:path w="6350000" h="6349987" extrusionOk="0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39C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31;p3">
            <a:extLst>
              <a:ext uri="{FF2B5EF4-FFF2-40B4-BE49-F238E27FC236}">
                <a16:creationId xmlns:a16="http://schemas.microsoft.com/office/drawing/2014/main" id="{CC234B56-511A-4ED9-91C5-59A183987FFC}"/>
              </a:ext>
            </a:extLst>
          </p:cNvPr>
          <p:cNvSpPr txBox="1"/>
          <p:nvPr/>
        </p:nvSpPr>
        <p:spPr>
          <a:xfrm>
            <a:off x="3591573" y="7735489"/>
            <a:ext cx="269836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545454"/>
                </a:solidFill>
              </a:rPr>
              <a:t>Sugeys</a:t>
            </a:r>
            <a:r>
              <a:rPr lang="en-US" sz="1800" b="1" dirty="0">
                <a:solidFill>
                  <a:srgbClr val="545454"/>
                </a:solidFill>
              </a:rPr>
              <a:t> </a:t>
            </a:r>
            <a:r>
              <a:rPr lang="en-US" sz="1800" b="1" dirty="0" err="1">
                <a:solidFill>
                  <a:srgbClr val="545454"/>
                </a:solidFill>
              </a:rPr>
              <a:t>Pedroni</a:t>
            </a:r>
            <a:r>
              <a:rPr lang="en-US" sz="1800" b="1" dirty="0">
                <a:solidFill>
                  <a:srgbClr val="545454"/>
                </a:solidFill>
              </a:rPr>
              <a:t> Medina</a:t>
            </a:r>
            <a:endParaRPr sz="1800" dirty="0"/>
          </a:p>
        </p:txBody>
      </p:sp>
      <p:cxnSp>
        <p:nvCxnSpPr>
          <p:cNvPr id="262" name="Google Shape;232;p3">
            <a:extLst>
              <a:ext uri="{FF2B5EF4-FFF2-40B4-BE49-F238E27FC236}">
                <a16:creationId xmlns:a16="http://schemas.microsoft.com/office/drawing/2014/main" id="{5A0FB41B-8B89-4EA0-BE21-516BAA1577CE}"/>
              </a:ext>
            </a:extLst>
          </p:cNvPr>
          <p:cNvCxnSpPr/>
          <p:nvPr/>
        </p:nvCxnSpPr>
        <p:spPr>
          <a:xfrm>
            <a:off x="3904249" y="8629888"/>
            <a:ext cx="1983475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33;p3">
            <a:extLst>
              <a:ext uri="{FF2B5EF4-FFF2-40B4-BE49-F238E27FC236}">
                <a16:creationId xmlns:a16="http://schemas.microsoft.com/office/drawing/2014/main" id="{F186A299-C7DB-4DFF-9974-C8DB7CEC9917}"/>
              </a:ext>
            </a:extLst>
          </p:cNvPr>
          <p:cNvCxnSpPr/>
          <p:nvPr/>
        </p:nvCxnSpPr>
        <p:spPr>
          <a:xfrm>
            <a:off x="3932134" y="8056123"/>
            <a:ext cx="1983475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Google Shape;241;p3">
            <a:extLst>
              <a:ext uri="{FF2B5EF4-FFF2-40B4-BE49-F238E27FC236}">
                <a16:creationId xmlns:a16="http://schemas.microsoft.com/office/drawing/2014/main" id="{609FD6E8-AF24-4477-9BDC-C6502F11E53D}"/>
              </a:ext>
            </a:extLst>
          </p:cNvPr>
          <p:cNvSpPr txBox="1"/>
          <p:nvPr/>
        </p:nvSpPr>
        <p:spPr>
          <a:xfrm>
            <a:off x="3871322" y="8139793"/>
            <a:ext cx="2016915" cy="35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Membro</a:t>
            </a:r>
            <a:r>
              <a:rPr lang="en-US" sz="1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dal 2024</a:t>
            </a:r>
            <a:endParaRPr sz="1600" dirty="0"/>
          </a:p>
        </p:txBody>
      </p:sp>
      <p:sp>
        <p:nvSpPr>
          <p:cNvPr id="265" name="Google Shape;242;p3">
            <a:extLst>
              <a:ext uri="{FF2B5EF4-FFF2-40B4-BE49-F238E27FC236}">
                <a16:creationId xmlns:a16="http://schemas.microsoft.com/office/drawing/2014/main" id="{32398AFE-6FB0-4E0E-91F6-6878F5064FD8}"/>
              </a:ext>
            </a:extLst>
          </p:cNvPr>
          <p:cNvSpPr txBox="1"/>
          <p:nvPr/>
        </p:nvSpPr>
        <p:spPr>
          <a:xfrm>
            <a:off x="3821988" y="8703203"/>
            <a:ext cx="2133222" cy="3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45454"/>
                </a:solidFill>
              </a:rPr>
              <a:t>Matteo </a:t>
            </a:r>
            <a:r>
              <a:rPr lang="en-US" dirty="0" err="1">
                <a:solidFill>
                  <a:srgbClr val="545454"/>
                </a:solidFill>
              </a:rPr>
              <a:t>Pedroni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figlio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2</a:t>
            </a:r>
            <a:r>
              <a:rPr lang="en-US" dirty="0">
                <a:solidFill>
                  <a:srgbClr val="545454"/>
                </a:solidFill>
              </a:rPr>
              <a:t>A</a:t>
            </a:r>
            <a:endParaRPr dirty="0"/>
          </a:p>
        </p:txBody>
      </p:sp>
      <p:sp>
        <p:nvSpPr>
          <p:cNvPr id="121" name="Google Shape;247;p3">
            <a:extLst>
              <a:ext uri="{FF2B5EF4-FFF2-40B4-BE49-F238E27FC236}">
                <a16:creationId xmlns:a16="http://schemas.microsoft.com/office/drawing/2014/main" id="{8E8BA0F3-CDE8-4411-B622-90C050A85E67}"/>
              </a:ext>
            </a:extLst>
          </p:cNvPr>
          <p:cNvSpPr/>
          <p:nvPr/>
        </p:nvSpPr>
        <p:spPr>
          <a:xfrm>
            <a:off x="9767557" y="1841135"/>
            <a:ext cx="1588892" cy="1588889"/>
          </a:xfrm>
          <a:custGeom>
            <a:avLst/>
            <a:gdLst/>
            <a:ahLst/>
            <a:cxnLst/>
            <a:rect l="l" t="t" r="r" b="b"/>
            <a:pathLst>
              <a:path w="6350000" h="6349987" extrusionOk="0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39C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206;p3">
            <a:extLst>
              <a:ext uri="{FF2B5EF4-FFF2-40B4-BE49-F238E27FC236}">
                <a16:creationId xmlns:a16="http://schemas.microsoft.com/office/drawing/2014/main" id="{DC9AEBD9-776E-4C30-95A1-47DE7E7158E2}"/>
              </a:ext>
            </a:extLst>
          </p:cNvPr>
          <p:cNvSpPr txBox="1"/>
          <p:nvPr/>
        </p:nvSpPr>
        <p:spPr>
          <a:xfrm>
            <a:off x="9320636" y="4695386"/>
            <a:ext cx="2538231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45454"/>
                </a:solidFill>
              </a:rPr>
              <a:t>Beatrice Maria </a:t>
            </a:r>
            <a:r>
              <a:rPr lang="en-US" dirty="0" err="1">
                <a:solidFill>
                  <a:srgbClr val="545454"/>
                </a:solidFill>
              </a:rPr>
              <a:t>Tota</a:t>
            </a:r>
            <a:r>
              <a:rPr lang="en-US" dirty="0">
                <a:solidFill>
                  <a:srgbClr val="545454"/>
                </a:solidFill>
              </a:rPr>
              <a:t>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figlia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2A</a:t>
            </a:r>
            <a:endParaRPr dirty="0"/>
          </a:p>
        </p:txBody>
      </p:sp>
      <p:sp>
        <p:nvSpPr>
          <p:cNvPr id="114" name="Google Shape;171;p3">
            <a:extLst>
              <a:ext uri="{FF2B5EF4-FFF2-40B4-BE49-F238E27FC236}">
                <a16:creationId xmlns:a16="http://schemas.microsoft.com/office/drawing/2014/main" id="{BD6E32AC-96CF-4139-9548-4305B7A22ED0}"/>
              </a:ext>
            </a:extLst>
          </p:cNvPr>
          <p:cNvSpPr/>
          <p:nvPr/>
        </p:nvSpPr>
        <p:spPr>
          <a:xfrm>
            <a:off x="15336799" y="5914230"/>
            <a:ext cx="1615726" cy="1542150"/>
          </a:xfrm>
          <a:custGeom>
            <a:avLst/>
            <a:gdLst/>
            <a:ahLst/>
            <a:cxnLst/>
            <a:rect l="l" t="t" r="r" b="b"/>
            <a:pathLst>
              <a:path w="6542159" h="6244242" extrusionOk="0">
                <a:moveTo>
                  <a:pt x="3271080" y="4996"/>
                </a:moveTo>
                <a:cubicBezTo>
                  <a:pt x="2154117" y="0"/>
                  <a:pt x="1119857" y="593026"/>
                  <a:pt x="559929" y="1559521"/>
                </a:cubicBezTo>
                <a:cubicBezTo>
                  <a:pt x="0" y="2526015"/>
                  <a:pt x="0" y="3718228"/>
                  <a:pt x="559929" y="4684723"/>
                </a:cubicBezTo>
                <a:cubicBezTo>
                  <a:pt x="1119857" y="5651217"/>
                  <a:pt x="2154117" y="6244243"/>
                  <a:pt x="3271080" y="6239248"/>
                </a:cubicBezTo>
                <a:cubicBezTo>
                  <a:pt x="4388043" y="6244243"/>
                  <a:pt x="5422303" y="5651217"/>
                  <a:pt x="5982231" y="4684723"/>
                </a:cubicBezTo>
                <a:cubicBezTo>
                  <a:pt x="6542160" y="3718229"/>
                  <a:pt x="6542160" y="2526015"/>
                  <a:pt x="5982231" y="1559521"/>
                </a:cubicBezTo>
                <a:cubicBezTo>
                  <a:pt x="5422303" y="593027"/>
                  <a:pt x="4388043" y="1"/>
                  <a:pt x="3271080" y="4996"/>
                </a:cubicBez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l="222" t="-13613" r="222" b="-1361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73;p3">
            <a:extLst>
              <a:ext uri="{FF2B5EF4-FFF2-40B4-BE49-F238E27FC236}">
                <a16:creationId xmlns:a16="http://schemas.microsoft.com/office/drawing/2014/main" id="{C93CE67D-BB8E-4296-B1F0-4CF4D1DE9CE9}"/>
              </a:ext>
            </a:extLst>
          </p:cNvPr>
          <p:cNvSpPr txBox="1"/>
          <p:nvPr/>
        </p:nvSpPr>
        <p:spPr>
          <a:xfrm>
            <a:off x="15067711" y="7739306"/>
            <a:ext cx="22376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Amaranta</a:t>
            </a:r>
            <a:r>
              <a:rPr lang="en-US" sz="18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Marcuello</a:t>
            </a:r>
            <a:endParaRPr sz="1800" dirty="0"/>
          </a:p>
        </p:txBody>
      </p:sp>
      <p:sp>
        <p:nvSpPr>
          <p:cNvPr id="116" name="Google Shape;177;p3">
            <a:extLst>
              <a:ext uri="{FF2B5EF4-FFF2-40B4-BE49-F238E27FC236}">
                <a16:creationId xmlns:a16="http://schemas.microsoft.com/office/drawing/2014/main" id="{D8039733-6F8A-4069-B615-A9916CE68912}"/>
              </a:ext>
            </a:extLst>
          </p:cNvPr>
          <p:cNvSpPr txBox="1"/>
          <p:nvPr/>
        </p:nvSpPr>
        <p:spPr>
          <a:xfrm>
            <a:off x="15108899" y="8695342"/>
            <a:ext cx="2092387" cy="3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Teresa Grosso </a:t>
            </a:r>
            <a:r>
              <a:rPr lang="en-US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figlia</a:t>
            </a:r>
            <a:r>
              <a:rPr lang="en-US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in 3A</a:t>
            </a:r>
            <a:endParaRPr dirty="0"/>
          </a:p>
        </p:txBody>
      </p:sp>
      <p:sp>
        <p:nvSpPr>
          <p:cNvPr id="117" name="Google Shape;194;p3">
            <a:extLst>
              <a:ext uri="{FF2B5EF4-FFF2-40B4-BE49-F238E27FC236}">
                <a16:creationId xmlns:a16="http://schemas.microsoft.com/office/drawing/2014/main" id="{179BDC0E-ED1F-4DF9-8147-4526A8EAA1A8}"/>
              </a:ext>
            </a:extLst>
          </p:cNvPr>
          <p:cNvSpPr/>
          <p:nvPr/>
        </p:nvSpPr>
        <p:spPr>
          <a:xfrm>
            <a:off x="15142103" y="5702003"/>
            <a:ext cx="1994017" cy="1994017"/>
          </a:xfrm>
          <a:custGeom>
            <a:avLst/>
            <a:gdLst/>
            <a:ahLst/>
            <a:cxnLst/>
            <a:rect l="l" t="t" r="r" b="b"/>
            <a:pathLst>
              <a:path w="1994017" h="1994017" extrusionOk="0">
                <a:moveTo>
                  <a:pt x="0" y="0"/>
                </a:moveTo>
                <a:lnTo>
                  <a:pt x="1994017" y="0"/>
                </a:lnTo>
                <a:lnTo>
                  <a:pt x="1994017" y="1994017"/>
                </a:lnTo>
                <a:lnTo>
                  <a:pt x="0" y="1994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118" name="Google Shape;197;p3">
            <a:extLst>
              <a:ext uri="{FF2B5EF4-FFF2-40B4-BE49-F238E27FC236}">
                <a16:creationId xmlns:a16="http://schemas.microsoft.com/office/drawing/2014/main" id="{DE3EF89D-DAA2-479F-BAF8-BF77BAF89E4E}"/>
              </a:ext>
            </a:extLst>
          </p:cNvPr>
          <p:cNvSpPr/>
          <p:nvPr/>
        </p:nvSpPr>
        <p:spPr>
          <a:xfrm>
            <a:off x="15339743" y="5892485"/>
            <a:ext cx="1598197" cy="1598194"/>
          </a:xfrm>
          <a:custGeom>
            <a:avLst/>
            <a:gdLst/>
            <a:ahLst/>
            <a:cxnLst/>
            <a:rect l="l" t="t" r="r" b="b"/>
            <a:pathLst>
              <a:path w="6350000" h="6349987" extrusionOk="0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39C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9" name="Google Shape;198;p3">
            <a:extLst>
              <a:ext uri="{FF2B5EF4-FFF2-40B4-BE49-F238E27FC236}">
                <a16:creationId xmlns:a16="http://schemas.microsoft.com/office/drawing/2014/main" id="{A0D56A44-BBC7-4979-9BF0-614FA729156B}"/>
              </a:ext>
            </a:extLst>
          </p:cNvPr>
          <p:cNvCxnSpPr>
            <a:cxnSpLocks/>
          </p:cNvCxnSpPr>
          <p:nvPr/>
        </p:nvCxnSpPr>
        <p:spPr>
          <a:xfrm>
            <a:off x="15137760" y="8680012"/>
            <a:ext cx="1960606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99;p3">
            <a:extLst>
              <a:ext uri="{FF2B5EF4-FFF2-40B4-BE49-F238E27FC236}">
                <a16:creationId xmlns:a16="http://schemas.microsoft.com/office/drawing/2014/main" id="{8A5A086D-1BB3-460A-AA2E-5BB32041AC3A}"/>
              </a:ext>
            </a:extLst>
          </p:cNvPr>
          <p:cNvCxnSpPr>
            <a:cxnSpLocks/>
          </p:cNvCxnSpPr>
          <p:nvPr/>
        </p:nvCxnSpPr>
        <p:spPr>
          <a:xfrm>
            <a:off x="15172393" y="8088590"/>
            <a:ext cx="1960606" cy="0"/>
          </a:xfrm>
          <a:prstGeom prst="straightConnector1">
            <a:avLst/>
          </a:prstGeom>
          <a:noFill/>
          <a:ln w="57150" cap="flat" cmpd="sng">
            <a:solidFill>
              <a:srgbClr val="39CB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201;p3">
            <a:extLst>
              <a:ext uri="{FF2B5EF4-FFF2-40B4-BE49-F238E27FC236}">
                <a16:creationId xmlns:a16="http://schemas.microsoft.com/office/drawing/2014/main" id="{231602CF-19C8-45CF-842C-C8B330BEBCF9}"/>
              </a:ext>
            </a:extLst>
          </p:cNvPr>
          <p:cNvSpPr txBox="1"/>
          <p:nvPr/>
        </p:nvSpPr>
        <p:spPr>
          <a:xfrm>
            <a:off x="15108088" y="8002681"/>
            <a:ext cx="215652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endParaRPr lang="en-US" b="1" i="0" u="none" strike="noStrike" cap="none" dirty="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1600" b="1" dirty="0" err="1">
                <a:solidFill>
                  <a:srgbClr val="545454"/>
                </a:solidFill>
              </a:rPr>
              <a:t>Membro</a:t>
            </a:r>
            <a:r>
              <a:rPr lang="en-US" sz="1600" b="1" dirty="0">
                <a:solidFill>
                  <a:srgbClr val="545454"/>
                </a:solidFill>
              </a:rPr>
              <a:t> dal 2024</a:t>
            </a:r>
            <a:endParaRPr lang="en-US" sz="1600" dirty="0"/>
          </a:p>
          <a:p>
            <a:pPr marL="0" marR="0" lvl="0" indent="0" algn="ctr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</p:txBody>
      </p:sp>
      <p:sp>
        <p:nvSpPr>
          <p:cNvPr id="125" name="Google Shape;143;p3">
            <a:extLst>
              <a:ext uri="{FF2B5EF4-FFF2-40B4-BE49-F238E27FC236}">
                <a16:creationId xmlns:a16="http://schemas.microsoft.com/office/drawing/2014/main" id="{C9A10DAE-8F0A-4925-B25D-9A51957E576D}"/>
              </a:ext>
            </a:extLst>
          </p:cNvPr>
          <p:cNvSpPr txBox="1"/>
          <p:nvPr/>
        </p:nvSpPr>
        <p:spPr>
          <a:xfrm>
            <a:off x="3931706" y="4099922"/>
            <a:ext cx="20819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545454"/>
                </a:solidFill>
              </a:rPr>
              <a:t>SEGRETARIA</a:t>
            </a:r>
            <a:r>
              <a:rPr lang="en-US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Membro</a:t>
            </a:r>
            <a:r>
              <a:rPr lang="en-US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dal 2024</a:t>
            </a:r>
            <a:endParaRPr dirty="0"/>
          </a:p>
        </p:txBody>
      </p:sp>
      <p:sp>
        <p:nvSpPr>
          <p:cNvPr id="123" name="Google Shape;143;p3">
            <a:extLst>
              <a:ext uri="{FF2B5EF4-FFF2-40B4-BE49-F238E27FC236}">
                <a16:creationId xmlns:a16="http://schemas.microsoft.com/office/drawing/2014/main" id="{18E72F1B-4D85-4C6A-9672-D49084EC01B3}"/>
              </a:ext>
            </a:extLst>
          </p:cNvPr>
          <p:cNvSpPr txBox="1"/>
          <p:nvPr/>
        </p:nvSpPr>
        <p:spPr>
          <a:xfrm>
            <a:off x="6675469" y="4108675"/>
            <a:ext cx="20819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545454"/>
                </a:solidFill>
              </a:rPr>
              <a:t>SEGRETARIA</a:t>
            </a:r>
            <a:r>
              <a:rPr lang="en-US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Membro</a:t>
            </a:r>
            <a:r>
              <a:rPr lang="en-US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dal 2024</a:t>
            </a:r>
            <a:endParaRPr dirty="0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9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/>
          <p:nvPr/>
        </p:nvSpPr>
        <p:spPr>
          <a:xfrm rot="-5400000">
            <a:off x="-2832162" y="5217924"/>
            <a:ext cx="8573064" cy="348835"/>
          </a:xfrm>
          <a:custGeom>
            <a:avLst/>
            <a:gdLst/>
            <a:ahLst/>
            <a:cxnLst/>
            <a:rect l="l" t="t" r="r" b="b"/>
            <a:pathLst>
              <a:path w="14823416" h="603160" extrusionOk="0">
                <a:moveTo>
                  <a:pt x="14269695" y="603160"/>
                </a:moveTo>
                <a:lnTo>
                  <a:pt x="553720" y="603160"/>
                </a:lnTo>
                <a:cubicBezTo>
                  <a:pt x="247650" y="603160"/>
                  <a:pt x="0" y="468053"/>
                  <a:pt x="0" y="301880"/>
                </a:cubicBezTo>
                <a:cubicBezTo>
                  <a:pt x="0" y="135015"/>
                  <a:pt x="247650" y="0"/>
                  <a:pt x="553720" y="0"/>
                </a:cubicBezTo>
                <a:lnTo>
                  <a:pt x="14269695" y="0"/>
                </a:lnTo>
                <a:cubicBezTo>
                  <a:pt x="14575766" y="0"/>
                  <a:pt x="14823416" y="135015"/>
                  <a:pt x="14823416" y="301880"/>
                </a:cubicBezTo>
                <a:cubicBezTo>
                  <a:pt x="14822145" y="468053"/>
                  <a:pt x="14574495" y="603160"/>
                  <a:pt x="14269695" y="603160"/>
                </a:cubicBezTo>
                <a:close/>
              </a:path>
            </a:pathLst>
          </a:custGeom>
          <a:solidFill>
            <a:srgbClr val="FCB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 txBox="1"/>
          <p:nvPr/>
        </p:nvSpPr>
        <p:spPr>
          <a:xfrm>
            <a:off x="1863435" y="2848325"/>
            <a:ext cx="15924312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63597" marR="0" lvl="1" indent="-4317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4"/>
              </a:buClr>
              <a:buSzPts val="3999"/>
              <a:buFont typeface="Arial"/>
              <a:buChar char="•"/>
            </a:pP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Supporto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ad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eventi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organizzati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dalla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scuola</a:t>
            </a:r>
            <a:endParaRPr sz="4400" b="0" i="0" u="none" strike="noStrike" cap="none" dirty="0">
              <a:solidFill>
                <a:srgbClr val="241B14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863597" marR="0" lvl="1" indent="-4317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4"/>
              </a:buClr>
              <a:buSzPts val="3999"/>
              <a:buFont typeface="Arial"/>
              <a:buChar char="•"/>
            </a:pP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Serate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a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teatro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e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uscite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culturali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 marL="863597" marR="0" lvl="1" indent="-4317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4"/>
              </a:buClr>
              <a:buSzPts val="3999"/>
              <a:buFont typeface="Arial"/>
              <a:buChar char="•"/>
            </a:pPr>
            <a:r>
              <a:rPr lang="en-US" sz="4400" dirty="0" err="1">
                <a:solidFill>
                  <a:srgbClr val="241B14"/>
                </a:solidFill>
                <a:latin typeface="+mj-lt"/>
                <a:sym typeface="Montserrat"/>
              </a:rPr>
              <a:t>Doposcuola</a:t>
            </a:r>
            <a:endParaRPr sz="4400" dirty="0">
              <a:latin typeface="+mj-lt"/>
            </a:endParaRPr>
          </a:p>
          <a:p>
            <a:pPr marL="863597" marR="0" lvl="1" indent="-4317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4"/>
              </a:buClr>
              <a:buSzPts val="3999"/>
              <a:buFont typeface="Arial"/>
              <a:buChar char="•"/>
            </a:pPr>
            <a:r>
              <a:rPr lang="en-US" sz="4400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Serate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organizzate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con il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comitato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allievi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4400" dirty="0">
              <a:latin typeface="+mj-lt"/>
            </a:endParaRPr>
          </a:p>
          <a:p>
            <a:pPr marL="863597" marR="0" lvl="1" indent="-4317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4"/>
              </a:buClr>
              <a:buSzPts val="3999"/>
              <a:buFont typeface="Arial"/>
              <a:buChar char="•"/>
            </a:pP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Giornata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delle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Professioni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in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collaborazione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con il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Grismel</a:t>
            </a:r>
            <a:endParaRPr sz="4400" b="0" i="0" u="none" strike="noStrike" cap="none" dirty="0">
              <a:solidFill>
                <a:srgbClr val="241B14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863597" marR="0" lvl="1" indent="-4317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4"/>
              </a:buClr>
              <a:buSzPts val="3999"/>
              <a:buFont typeface="Arial"/>
              <a:buChar char="•"/>
            </a:pP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Ballo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di fine anno per le </a:t>
            </a:r>
            <a:r>
              <a:rPr lang="en-US" sz="4400" b="0" i="0" u="none" strike="noStrike" cap="none" dirty="0" err="1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classi</a:t>
            </a:r>
            <a:r>
              <a:rPr lang="en-US" sz="4400" b="0" i="0" u="none" strike="noStrike" cap="none" dirty="0">
                <a:solidFill>
                  <a:srgbClr val="241B14"/>
                </a:solidFill>
                <a:latin typeface="+mj-lt"/>
                <a:ea typeface="Montserrat"/>
                <a:cs typeface="Montserrat"/>
                <a:sym typeface="Montserrat"/>
              </a:rPr>
              <a:t> quarte</a:t>
            </a:r>
            <a:endParaRPr sz="4400" dirty="0">
              <a:latin typeface="+mj-lt"/>
            </a:endParaRPr>
          </a:p>
        </p:txBody>
      </p:sp>
      <p:grpSp>
        <p:nvGrpSpPr>
          <p:cNvPr id="266" name="Google Shape;266;p4"/>
          <p:cNvGrpSpPr/>
          <p:nvPr/>
        </p:nvGrpSpPr>
        <p:grpSpPr>
          <a:xfrm>
            <a:off x="16662144" y="9213467"/>
            <a:ext cx="1125604" cy="802368"/>
            <a:chOff x="0" y="0"/>
            <a:chExt cx="1500805" cy="1069825"/>
          </a:xfrm>
        </p:grpSpPr>
        <p:sp>
          <p:nvSpPr>
            <p:cNvPr id="267" name="Google Shape;267;p4"/>
            <p:cNvSpPr/>
            <p:nvPr/>
          </p:nvSpPr>
          <p:spPr>
            <a:xfrm>
              <a:off x="430980" y="0"/>
              <a:ext cx="1069825" cy="106982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0" y="148455"/>
              <a:ext cx="1500804" cy="772914"/>
            </a:xfrm>
            <a:custGeom>
              <a:avLst/>
              <a:gdLst/>
              <a:ahLst/>
              <a:cxnLst/>
              <a:rect l="l" t="t" r="r" b="b"/>
              <a:pathLst>
                <a:path w="1500804" h="772914" extrusionOk="0">
                  <a:moveTo>
                    <a:pt x="0" y="0"/>
                  </a:moveTo>
                  <a:lnTo>
                    <a:pt x="1500804" y="0"/>
                  </a:lnTo>
                  <a:lnTo>
                    <a:pt x="1500804" y="772914"/>
                  </a:lnTo>
                  <a:lnTo>
                    <a:pt x="0" y="772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</p:grpSp>
      <p:sp>
        <p:nvSpPr>
          <p:cNvPr id="269" name="Google Shape;269;p4"/>
          <p:cNvSpPr/>
          <p:nvPr/>
        </p:nvSpPr>
        <p:spPr>
          <a:xfrm>
            <a:off x="2138870" y="1106545"/>
            <a:ext cx="7527268" cy="1390026"/>
          </a:xfrm>
          <a:custGeom>
            <a:avLst/>
            <a:gdLst/>
            <a:ahLst/>
            <a:cxnLst/>
            <a:rect l="l" t="t" r="r" b="b"/>
            <a:pathLst>
              <a:path w="7800303" h="1440446" extrusionOk="0">
                <a:moveTo>
                  <a:pt x="7246583" y="1440446"/>
                </a:moveTo>
                <a:lnTo>
                  <a:pt x="553720" y="1440446"/>
                </a:lnTo>
                <a:cubicBezTo>
                  <a:pt x="247650" y="1440446"/>
                  <a:pt x="0" y="1118006"/>
                  <a:pt x="0" y="721081"/>
                </a:cubicBezTo>
                <a:cubicBezTo>
                  <a:pt x="0" y="322502"/>
                  <a:pt x="247650" y="0"/>
                  <a:pt x="553720" y="0"/>
                </a:cubicBezTo>
                <a:lnTo>
                  <a:pt x="7246583" y="0"/>
                </a:lnTo>
                <a:cubicBezTo>
                  <a:pt x="7552653" y="0"/>
                  <a:pt x="7800303" y="322502"/>
                  <a:pt x="7800303" y="721081"/>
                </a:cubicBezTo>
                <a:cubicBezTo>
                  <a:pt x="7799033" y="1118006"/>
                  <a:pt x="7551383" y="1440446"/>
                  <a:pt x="7246583" y="1440446"/>
                </a:cubicBezTo>
                <a:close/>
              </a:path>
            </a:pathLst>
          </a:custGeom>
          <a:solidFill>
            <a:srgbClr val="39C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 txBox="1"/>
          <p:nvPr/>
        </p:nvSpPr>
        <p:spPr>
          <a:xfrm>
            <a:off x="2867863" y="1162403"/>
            <a:ext cx="7445046" cy="107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97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Cosa facciamo</a:t>
            </a:r>
            <a:endParaRPr/>
          </a:p>
        </p:txBody>
      </p:sp>
      <p:sp>
        <p:nvSpPr>
          <p:cNvPr id="271" name="Google Shape;271;p4"/>
          <p:cNvSpPr/>
          <p:nvPr/>
        </p:nvSpPr>
        <p:spPr>
          <a:xfrm flipH="1">
            <a:off x="12913296" y="-61311"/>
            <a:ext cx="5374704" cy="10348311"/>
          </a:xfrm>
          <a:custGeom>
            <a:avLst/>
            <a:gdLst/>
            <a:ahLst/>
            <a:cxnLst/>
            <a:rect l="l" t="t" r="r" b="b"/>
            <a:pathLst>
              <a:path w="5374704" h="10348311" extrusionOk="0">
                <a:moveTo>
                  <a:pt x="5374704" y="0"/>
                </a:moveTo>
                <a:lnTo>
                  <a:pt x="0" y="0"/>
                </a:lnTo>
                <a:lnTo>
                  <a:pt x="0" y="10348311"/>
                </a:lnTo>
                <a:lnTo>
                  <a:pt x="5374704" y="10348311"/>
                </a:lnTo>
                <a:lnTo>
                  <a:pt x="5374704" y="0"/>
                </a:lnTo>
                <a:close/>
              </a:path>
            </a:pathLst>
          </a:custGeom>
          <a:blipFill rotWithShape="1">
            <a:blip r:embed="rId4">
              <a:alphaModFix amt="18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"/>
          <p:cNvSpPr/>
          <p:nvPr/>
        </p:nvSpPr>
        <p:spPr>
          <a:xfrm>
            <a:off x="0" y="-4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154" r="-40803" b="-75152"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277" name="Google Shape;277;p5"/>
          <p:cNvSpPr/>
          <p:nvPr/>
        </p:nvSpPr>
        <p:spPr>
          <a:xfrm rot="-5400000">
            <a:off x="4067318" y="4953741"/>
            <a:ext cx="9984655" cy="378662"/>
          </a:xfrm>
          <a:custGeom>
            <a:avLst/>
            <a:gdLst/>
            <a:ahLst/>
            <a:cxnLst/>
            <a:rect l="l" t="t" r="r" b="b"/>
            <a:pathLst>
              <a:path w="14823416" h="562169" extrusionOk="0">
                <a:moveTo>
                  <a:pt x="14269695" y="562169"/>
                </a:moveTo>
                <a:lnTo>
                  <a:pt x="553720" y="562169"/>
                </a:lnTo>
                <a:cubicBezTo>
                  <a:pt x="247650" y="562169"/>
                  <a:pt x="0" y="436233"/>
                  <a:pt x="0" y="281357"/>
                </a:cubicBezTo>
                <a:cubicBezTo>
                  <a:pt x="0" y="125836"/>
                  <a:pt x="247650" y="0"/>
                  <a:pt x="553720" y="0"/>
                </a:cubicBezTo>
                <a:lnTo>
                  <a:pt x="14269695" y="0"/>
                </a:lnTo>
                <a:cubicBezTo>
                  <a:pt x="14575766" y="0"/>
                  <a:pt x="14823416" y="125836"/>
                  <a:pt x="14823416" y="281357"/>
                </a:cubicBezTo>
                <a:cubicBezTo>
                  <a:pt x="14822145" y="436233"/>
                  <a:pt x="14574495" y="562169"/>
                  <a:pt x="14269695" y="562169"/>
                </a:cubicBezTo>
                <a:close/>
              </a:path>
            </a:pathLst>
          </a:custGeom>
          <a:solidFill>
            <a:srgbClr val="91948F">
              <a:alpha val="7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5"/>
          <p:cNvGrpSpPr/>
          <p:nvPr/>
        </p:nvGrpSpPr>
        <p:grpSpPr>
          <a:xfrm>
            <a:off x="16662144" y="9213467"/>
            <a:ext cx="1125604" cy="802368"/>
            <a:chOff x="0" y="0"/>
            <a:chExt cx="1500805" cy="1069825"/>
          </a:xfrm>
        </p:grpSpPr>
        <p:sp>
          <p:nvSpPr>
            <p:cNvPr id="279" name="Google Shape;279;p5"/>
            <p:cNvSpPr/>
            <p:nvPr/>
          </p:nvSpPr>
          <p:spPr>
            <a:xfrm>
              <a:off x="430980" y="0"/>
              <a:ext cx="1069825" cy="106982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0" y="148455"/>
              <a:ext cx="1500804" cy="772914"/>
            </a:xfrm>
            <a:custGeom>
              <a:avLst/>
              <a:gdLst/>
              <a:ahLst/>
              <a:cxnLst/>
              <a:rect l="l" t="t" r="r" b="b"/>
              <a:pathLst>
                <a:path w="1500804" h="772914" extrusionOk="0">
                  <a:moveTo>
                    <a:pt x="0" y="0"/>
                  </a:moveTo>
                  <a:lnTo>
                    <a:pt x="1500804" y="0"/>
                  </a:lnTo>
                  <a:lnTo>
                    <a:pt x="1500804" y="772914"/>
                  </a:lnTo>
                  <a:lnTo>
                    <a:pt x="0" y="772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</p:grpSp>
      <p:grpSp>
        <p:nvGrpSpPr>
          <p:cNvPr id="281" name="Google Shape;281;p5"/>
          <p:cNvGrpSpPr/>
          <p:nvPr/>
        </p:nvGrpSpPr>
        <p:grpSpPr>
          <a:xfrm>
            <a:off x="9725227" y="169442"/>
            <a:ext cx="7422686" cy="9645390"/>
            <a:chOff x="0" y="-190500"/>
            <a:chExt cx="9896914" cy="12860520"/>
          </a:xfrm>
        </p:grpSpPr>
        <p:sp>
          <p:nvSpPr>
            <p:cNvPr id="282" name="Google Shape;282;p5"/>
            <p:cNvSpPr/>
            <p:nvPr/>
          </p:nvSpPr>
          <p:spPr>
            <a:xfrm rot="5400000">
              <a:off x="-180446" y="2862218"/>
              <a:ext cx="9358941" cy="8998049"/>
            </a:xfrm>
            <a:custGeom>
              <a:avLst/>
              <a:gdLst/>
              <a:ahLst/>
              <a:cxnLst/>
              <a:rect l="l" t="t" r="r" b="b"/>
              <a:pathLst>
                <a:path w="9358941" h="8998049" extrusionOk="0">
                  <a:moveTo>
                    <a:pt x="0" y="0"/>
                  </a:moveTo>
                  <a:lnTo>
                    <a:pt x="9358941" y="0"/>
                  </a:lnTo>
                  <a:lnTo>
                    <a:pt x="9358941" y="8998049"/>
                  </a:lnTo>
                  <a:lnTo>
                    <a:pt x="0" y="89980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 l="-52843" t="-1313" r="-68527"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21917" y="770752"/>
              <a:ext cx="3053883" cy="713845"/>
            </a:xfrm>
            <a:custGeom>
              <a:avLst/>
              <a:gdLst/>
              <a:ahLst/>
              <a:cxnLst/>
              <a:rect l="l" t="t" r="r" b="b"/>
              <a:pathLst>
                <a:path w="3053883" h="713845" extrusionOk="0">
                  <a:moveTo>
                    <a:pt x="0" y="0"/>
                  </a:moveTo>
                  <a:lnTo>
                    <a:pt x="3053883" y="0"/>
                  </a:lnTo>
                  <a:lnTo>
                    <a:pt x="3053883" y="713845"/>
                  </a:lnTo>
                  <a:lnTo>
                    <a:pt x="0" y="7138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284" name="Google Shape;284;p5"/>
            <p:cNvSpPr txBox="1"/>
            <p:nvPr/>
          </p:nvSpPr>
          <p:spPr>
            <a:xfrm>
              <a:off x="421917" y="-190500"/>
              <a:ext cx="3291502" cy="1133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51" b="0" i="0" u="none" strike="noStrike" cap="none">
                  <a:solidFill>
                    <a:srgbClr val="444343"/>
                  </a:solidFill>
                  <a:latin typeface="Carlito"/>
                  <a:ea typeface="Carlito"/>
                  <a:cs typeface="Carlito"/>
                  <a:sym typeface="Carlito"/>
                </a:rPr>
                <a:t>CORSO DI </a:t>
              </a:r>
              <a:endParaRPr/>
            </a:p>
          </p:txBody>
        </p:sp>
        <p:sp>
          <p:nvSpPr>
            <p:cNvPr id="285" name="Google Shape;285;p5"/>
            <p:cNvSpPr txBox="1"/>
            <p:nvPr/>
          </p:nvSpPr>
          <p:spPr>
            <a:xfrm>
              <a:off x="346084" y="1153281"/>
              <a:ext cx="3205549" cy="1376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92" b="0" i="0" u="none" strike="noStrike" cap="none">
                  <a:solidFill>
                    <a:srgbClr val="444343"/>
                  </a:solidFill>
                  <a:latin typeface="Carlito"/>
                  <a:ea typeface="Carlito"/>
                  <a:cs typeface="Carlito"/>
                  <a:sym typeface="Carlito"/>
                </a:rPr>
                <a:t>SITTING</a:t>
              </a:r>
              <a:endParaRPr/>
            </a:p>
          </p:txBody>
        </p:sp>
        <p:sp>
          <p:nvSpPr>
            <p:cNvPr id="286" name="Google Shape;286;p5"/>
            <p:cNvSpPr txBox="1"/>
            <p:nvPr/>
          </p:nvSpPr>
          <p:spPr>
            <a:xfrm>
              <a:off x="346084" y="2178336"/>
              <a:ext cx="3656238" cy="605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56" b="1" i="0" u="none" strike="noStrike" cap="none">
                  <a:solidFill>
                    <a:srgbClr val="444343"/>
                  </a:solidFill>
                  <a:latin typeface="Carlito"/>
                  <a:ea typeface="Carlito"/>
                  <a:cs typeface="Carlito"/>
                  <a:sym typeface="Carlito"/>
                </a:rPr>
                <a:t>della Croce </a:t>
              </a:r>
              <a:r>
                <a:rPr lang="en-US" sz="2556" b="1" i="0" u="none" strike="noStrike" cap="none">
                  <a:solidFill>
                    <a:srgbClr val="BF0606"/>
                  </a:solidFill>
                  <a:latin typeface="Carlito"/>
                  <a:ea typeface="Carlito"/>
                  <a:cs typeface="Carlito"/>
                  <a:sym typeface="Carlito"/>
                </a:rPr>
                <a:t>Rossa</a:t>
              </a:r>
              <a:endParaRPr/>
            </a:p>
          </p:txBody>
        </p:sp>
        <p:sp>
          <p:nvSpPr>
            <p:cNvPr id="287" name="Google Shape;287;p5"/>
            <p:cNvSpPr txBox="1"/>
            <p:nvPr/>
          </p:nvSpPr>
          <p:spPr>
            <a:xfrm>
              <a:off x="255889" y="3310253"/>
              <a:ext cx="9641025" cy="7954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2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Informazioni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generali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: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lnSpc>
                  <a:spcPct val="465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 dirty="0">
                <a:solidFill>
                  <a:srgbClr val="000000"/>
                </a:solidFill>
                <a:latin typeface="+mn-lt"/>
                <a:ea typeface="Carlito"/>
                <a:cs typeface="Carlito"/>
                <a:sym typeface="Carlito"/>
              </a:endParaRPr>
            </a:p>
            <a:p>
              <a:pPr marL="0" marR="0" lvl="0" indent="0" algn="l" rtl="0">
                <a:lnSpc>
                  <a:spcPct val="163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1.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Requisiti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: I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partecipanti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devono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avere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13 anni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compiuti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o in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fase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di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compimento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. 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lnSpc>
                  <a:spcPct val="501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 dirty="0">
                <a:solidFill>
                  <a:srgbClr val="000000"/>
                </a:solidFill>
                <a:latin typeface="+mn-lt"/>
                <a:ea typeface="Carlito"/>
                <a:cs typeface="Carlito"/>
                <a:sym typeface="Carlito"/>
              </a:endParaRPr>
            </a:p>
            <a:p>
              <a:pPr marL="0" marR="0" lvl="0" indent="0" algn="l" rtl="0">
                <a:lnSpc>
                  <a:spcPct val="163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2.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Sede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, date,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orario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: Il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corso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si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terrà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scuola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il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venerdìti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date e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fasce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orarie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, la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durata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totale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è di ca. 10 ore:</a:t>
              </a:r>
              <a:endParaRPr lang="en-US" sz="1200" b="1" dirty="0">
                <a:latin typeface="+mn-lt"/>
                <a:ea typeface="Carlito"/>
                <a:cs typeface="Carlito"/>
                <a:sym typeface="Carlito"/>
              </a:endParaRPr>
            </a:p>
            <a:p>
              <a:pPr marL="0" marR="0" lvl="0" indent="0" algn="l" rtl="0">
                <a:lnSpc>
                  <a:spcPct val="163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3.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Contenuti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principali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: Le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principali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fasi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dello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sviluppo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del bambino ed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suoi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bisogni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,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preparare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le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pappe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ed il biberon,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cambiare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pannolini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,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intrattenere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e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mettere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letto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bambini,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riconoscere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pericoli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e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prevenire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gli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incidenti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.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lnSpc>
                  <a:spcPct val="501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 dirty="0">
                <a:solidFill>
                  <a:srgbClr val="000000"/>
                </a:solidFill>
                <a:latin typeface="+mn-lt"/>
                <a:ea typeface="Carlito"/>
                <a:cs typeface="Carlito"/>
                <a:sym typeface="Carlito"/>
              </a:endParaRPr>
            </a:p>
            <a:p>
              <a:pPr marL="0" marR="0" lvl="0" indent="0" algn="l" rtl="0">
                <a:lnSpc>
                  <a:spcPct val="163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4.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Attestato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: Al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termine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della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formazione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viene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rilasciato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un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attestato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ufficiale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della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Croce Rossa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che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certifica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l’idoneità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svolgere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questo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lavoro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. </a:t>
              </a:r>
              <a:r>
                <a:rPr lang="en-US" sz="1200" b="1" i="0" u="sng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Per </a:t>
              </a:r>
              <a:r>
                <a:rPr lang="en-US" sz="1200" b="1" i="0" u="sng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ottenere</a:t>
              </a:r>
              <a:r>
                <a:rPr lang="en-US" sz="1200" b="1" i="0" u="sng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sng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questo</a:t>
              </a:r>
              <a:r>
                <a:rPr lang="en-US" sz="1200" b="1" i="0" u="sng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sng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attestato</a:t>
              </a:r>
              <a:r>
                <a:rPr lang="en-US" sz="1200" b="1" i="0" u="sng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sng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l’allievo</a:t>
              </a:r>
              <a:r>
                <a:rPr lang="en-US" sz="1200" b="1" i="0" u="sng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sng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dovrà</a:t>
              </a:r>
              <a:r>
                <a:rPr lang="en-US" sz="1200" b="1" i="0" u="sng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:</a:t>
              </a:r>
              <a:endParaRPr sz="1200" dirty="0">
                <a:latin typeface="+mn-lt"/>
              </a:endParaRPr>
            </a:p>
            <a:p>
              <a:pPr marL="263896" marR="0" lvl="1" indent="-131948" algn="l" rtl="0">
                <a:lnSpc>
                  <a:spcPct val="163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22"/>
                <a:buFont typeface="Arial"/>
                <a:buChar char="•"/>
              </a:pPr>
              <a:r>
                <a:rPr lang="en-US" sz="1200" b="0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artecipare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tutte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le ore di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formazione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.</a:t>
              </a:r>
              <a:endParaRPr sz="1200" dirty="0">
                <a:latin typeface="+mn-lt"/>
              </a:endParaRPr>
            </a:p>
            <a:p>
              <a:pPr marL="263896" marR="0" lvl="1" indent="-131948" algn="l" rtl="0">
                <a:lnSpc>
                  <a:spcPct val="163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22"/>
                <a:buFont typeface="Arial"/>
                <a:buChar char="•"/>
              </a:pP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Superare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la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valutazione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dei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formatori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. 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lnSpc>
                  <a:spcPct val="163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Verranno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valutate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non solo le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competenze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acquisite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nel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corso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, ma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anche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le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competenze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sociali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e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comunicative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,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l’attitudine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, la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puntualità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, la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motivazione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e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l’interesse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del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partecipante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.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lnSpc>
                  <a:spcPct val="163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Se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l’allievo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non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sarà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ritenuto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idoneo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, non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potrà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essere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rilasciato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l’attestato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. 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lnSpc>
                  <a:spcPct val="501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 dirty="0">
                <a:solidFill>
                  <a:srgbClr val="000000"/>
                </a:solidFill>
                <a:latin typeface="+mn-lt"/>
                <a:ea typeface="Carlito"/>
                <a:cs typeface="Carlito"/>
                <a:sym typeface="Carlito"/>
              </a:endParaRPr>
            </a:p>
            <a:p>
              <a:pPr marL="0" marR="0" lvl="0" indent="0" algn="l" rtl="0">
                <a:lnSpc>
                  <a:spcPct val="163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La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valutazione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dei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formatori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non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deve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essere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un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deterrente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!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Anzi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,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aggiunge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valore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alla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formazione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ricevuta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e al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documento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che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avrete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in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possesso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!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lnSpc>
                  <a:spcPct val="501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 dirty="0">
                <a:solidFill>
                  <a:srgbClr val="000000"/>
                </a:solidFill>
                <a:latin typeface="+mn-lt"/>
                <a:ea typeface="Carlito"/>
                <a:cs typeface="Carlito"/>
                <a:sym typeface="Carlito"/>
              </a:endParaRPr>
            </a:p>
            <a:p>
              <a:pPr marL="0" marR="0" lvl="0" indent="0" algn="l" rtl="0">
                <a:lnSpc>
                  <a:spcPct val="163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5.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Costo</a:t>
              </a:r>
              <a:r>
                <a:rPr lang="en-US" sz="1200" b="1" dirty="0">
                  <a:latin typeface="+mn-lt"/>
                  <a:ea typeface="Carlito"/>
                  <a:cs typeface="Carlito"/>
                  <a:sym typeface="Carlito"/>
                </a:rPr>
                <a:t>,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fino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all’anno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scorso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: CHF 80.- 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partecipante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(il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costo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del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corso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presso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centri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adibiti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è di CHF 160.- 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partecipante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, il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Comitato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dei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Genitori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prenderà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in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carico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 la </a:t>
              </a:r>
              <a:r>
                <a:rPr lang="en-US" sz="1200" b="1" i="0" u="none" strike="noStrike" cap="none" dirty="0" err="1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differenza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+mn-lt"/>
                  <a:ea typeface="Carlito"/>
                  <a:cs typeface="Carlito"/>
                  <a:sym typeface="Carlito"/>
                </a:rPr>
                <a:t>)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lnSpc>
                  <a:spcPct val="501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 dirty="0">
                <a:solidFill>
                  <a:srgbClr val="000000"/>
                </a:solidFill>
                <a:latin typeface="+mn-lt"/>
                <a:ea typeface="Carlito"/>
                <a:cs typeface="Carlito"/>
                <a:sym typeface="Carlito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485526" y="12020562"/>
              <a:ext cx="2846692" cy="649458"/>
            </a:xfrm>
            <a:custGeom>
              <a:avLst/>
              <a:gdLst/>
              <a:ahLst/>
              <a:cxnLst/>
              <a:rect l="l" t="t" r="r" b="b"/>
              <a:pathLst>
                <a:path w="2846692" h="649458" extrusionOk="0">
                  <a:moveTo>
                    <a:pt x="0" y="0"/>
                  </a:moveTo>
                  <a:lnTo>
                    <a:pt x="2846692" y="0"/>
                  </a:lnTo>
                  <a:lnTo>
                    <a:pt x="2846692" y="649459"/>
                  </a:lnTo>
                  <a:lnTo>
                    <a:pt x="0" y="6494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3635398" y="180525"/>
              <a:ext cx="1487105" cy="2501247"/>
            </a:xfrm>
            <a:custGeom>
              <a:avLst/>
              <a:gdLst/>
              <a:ahLst/>
              <a:cxnLst/>
              <a:rect l="l" t="t" r="r" b="b"/>
              <a:pathLst>
                <a:path w="1487105" h="2501247" extrusionOk="0">
                  <a:moveTo>
                    <a:pt x="0" y="0"/>
                  </a:moveTo>
                  <a:lnTo>
                    <a:pt x="1487105" y="0"/>
                  </a:lnTo>
                  <a:lnTo>
                    <a:pt x="1487105" y="2501247"/>
                  </a:lnTo>
                  <a:lnTo>
                    <a:pt x="0" y="25012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6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293" name="Google Shape;293;p5"/>
            <p:cNvSpPr txBox="1"/>
            <p:nvPr/>
          </p:nvSpPr>
          <p:spPr>
            <a:xfrm>
              <a:off x="5250453" y="362196"/>
              <a:ext cx="4195106" cy="2053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30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Accudire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 un bambino è un </a:t>
              </a: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compito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impegnativo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 e di </a:t>
              </a: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grande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responsabilità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, ma </a:t>
              </a: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anche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un’eccellente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occasione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 per </a:t>
              </a: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maturare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esperienze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acquisire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tante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nuove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b="0" i="0" u="none" strike="noStrike" cap="none" dirty="0" err="1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capacità</a:t>
              </a:r>
              <a:r>
                <a:rPr lang="en-US" b="0" i="0" u="none" strike="noStrike" cap="none" dirty="0">
                  <a:solidFill>
                    <a:srgbClr val="444343"/>
                  </a:solidFill>
                  <a:latin typeface="Arial"/>
                  <a:ea typeface="Arial"/>
                  <a:cs typeface="Arial"/>
                  <a:sym typeface="Arial"/>
                </a:rPr>
                <a:t>!!!</a:t>
              </a:r>
              <a:endParaRPr dirty="0"/>
            </a:p>
          </p:txBody>
        </p:sp>
      </p:grpSp>
      <p:sp>
        <p:nvSpPr>
          <p:cNvPr id="300" name="Google Shape;300;p5"/>
          <p:cNvSpPr/>
          <p:nvPr/>
        </p:nvSpPr>
        <p:spPr>
          <a:xfrm>
            <a:off x="914400" y="8308019"/>
            <a:ext cx="4842205" cy="1177726"/>
          </a:xfrm>
          <a:custGeom>
            <a:avLst/>
            <a:gdLst/>
            <a:ahLst/>
            <a:cxnLst/>
            <a:rect l="l" t="t" r="r" b="b"/>
            <a:pathLst>
              <a:path w="4305023" h="982169" extrusionOk="0">
                <a:moveTo>
                  <a:pt x="0" y="0"/>
                </a:moveTo>
                <a:lnTo>
                  <a:pt x="4305023" y="0"/>
                </a:lnTo>
                <a:lnTo>
                  <a:pt x="4305023" y="982169"/>
                </a:lnTo>
                <a:lnTo>
                  <a:pt x="0" y="982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grpSp>
        <p:nvGrpSpPr>
          <p:cNvPr id="301" name="Google Shape;301;p5"/>
          <p:cNvGrpSpPr/>
          <p:nvPr/>
        </p:nvGrpSpPr>
        <p:grpSpPr>
          <a:xfrm>
            <a:off x="389675" y="151600"/>
            <a:ext cx="8004390" cy="8004390"/>
            <a:chOff x="0" y="0"/>
            <a:chExt cx="812800" cy="812800"/>
          </a:xfrm>
        </p:grpSpPr>
        <p:sp>
          <p:nvSpPr>
            <p:cNvPr id="302" name="Google Shape;302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CBD5">
                <a:alpha val="6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9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5"/>
          <p:cNvSpPr txBox="1"/>
          <p:nvPr/>
        </p:nvSpPr>
        <p:spPr>
          <a:xfrm>
            <a:off x="1636677" y="1631535"/>
            <a:ext cx="6576412" cy="188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Corso di </a:t>
            </a:r>
            <a:endParaRPr/>
          </a:p>
          <a:p>
            <a:pPr marL="0" marR="0" lvl="0" indent="0" algn="l" rtl="0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Babysitting</a:t>
            </a:r>
            <a:endParaRPr/>
          </a:p>
        </p:txBody>
      </p:sp>
      <p:sp>
        <p:nvSpPr>
          <p:cNvPr id="305" name="Google Shape;305;p5"/>
          <p:cNvSpPr txBox="1"/>
          <p:nvPr/>
        </p:nvSpPr>
        <p:spPr>
          <a:xfrm>
            <a:off x="1636677" y="3782977"/>
            <a:ext cx="6576412" cy="32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4"/>
              </a:lnSpc>
            </a:pPr>
            <a:r>
              <a:rPr lang="en-US" sz="4997" b="0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della</a:t>
            </a:r>
            <a:r>
              <a:rPr lang="en-US" sz="499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Croce Rossa per le </a:t>
            </a:r>
            <a:r>
              <a:rPr lang="en-US" sz="4997" b="0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classi</a:t>
            </a:r>
            <a:r>
              <a:rPr lang="en-US" sz="499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997" b="0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terze</a:t>
            </a:r>
            <a:r>
              <a:rPr lang="en-US" sz="499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quarte. </a:t>
            </a:r>
            <a:endParaRPr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027C12-FCCD-4D78-A5DE-AA0835455F18}"/>
              </a:ext>
            </a:extLst>
          </p:cNvPr>
          <p:cNvGrpSpPr/>
          <p:nvPr/>
        </p:nvGrpSpPr>
        <p:grpSpPr>
          <a:xfrm>
            <a:off x="4531557" y="7498541"/>
            <a:ext cx="6224193" cy="4101658"/>
            <a:chOff x="-8924108" y="1203867"/>
            <a:chExt cx="6224193" cy="410165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023AC36-5508-4986-868D-0C594C7A5392}"/>
                </a:ext>
              </a:extLst>
            </p:cNvPr>
            <p:cNvGrpSpPr/>
            <p:nvPr/>
          </p:nvGrpSpPr>
          <p:grpSpPr>
            <a:xfrm>
              <a:off x="-8924108" y="1203867"/>
              <a:ext cx="4065238" cy="4101658"/>
              <a:chOff x="-1893159" y="2088282"/>
              <a:chExt cx="10070433" cy="10217469"/>
            </a:xfrm>
          </p:grpSpPr>
          <p:grpSp>
            <p:nvGrpSpPr>
              <p:cNvPr id="29" name="Google Shape;1257;p16">
                <a:extLst>
                  <a:ext uri="{FF2B5EF4-FFF2-40B4-BE49-F238E27FC236}">
                    <a16:creationId xmlns:a16="http://schemas.microsoft.com/office/drawing/2014/main" id="{9F27721A-A5F1-478B-BB8C-15356133D840}"/>
                  </a:ext>
                </a:extLst>
              </p:cNvPr>
              <p:cNvGrpSpPr/>
              <p:nvPr/>
            </p:nvGrpSpPr>
            <p:grpSpPr>
              <a:xfrm>
                <a:off x="-1893159" y="2088282"/>
                <a:ext cx="10070433" cy="7104300"/>
                <a:chOff x="2218590" y="-2444974"/>
                <a:chExt cx="11553456" cy="8167362"/>
              </a:xfrm>
            </p:grpSpPr>
            <p:sp>
              <p:nvSpPr>
                <p:cNvPr id="33" name="Google Shape;1258;p16">
                  <a:extLst>
                    <a:ext uri="{FF2B5EF4-FFF2-40B4-BE49-F238E27FC236}">
                      <a16:creationId xmlns:a16="http://schemas.microsoft.com/office/drawing/2014/main" id="{41BF12E8-D78A-4071-B989-C574FA5DE6C6}"/>
                    </a:ext>
                  </a:extLst>
                </p:cNvPr>
                <p:cNvSpPr/>
                <p:nvPr/>
              </p:nvSpPr>
              <p:spPr>
                <a:xfrm>
                  <a:off x="6213720" y="-2444974"/>
                  <a:ext cx="7558326" cy="7558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8326" h="7558326" extrusionOk="0">
                      <a:moveTo>
                        <a:pt x="0" y="0"/>
                      </a:moveTo>
                      <a:lnTo>
                        <a:pt x="7558326" y="0"/>
                      </a:lnTo>
                      <a:lnTo>
                        <a:pt x="7558326" y="7558326"/>
                      </a:lnTo>
                      <a:lnTo>
                        <a:pt x="0" y="75583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endParaRPr lang="it-CH" dirty="0"/>
                </a:p>
              </p:txBody>
            </p:sp>
            <p:sp>
              <p:nvSpPr>
                <p:cNvPr id="34" name="Google Shape;1259;p16">
                  <a:extLst>
                    <a:ext uri="{FF2B5EF4-FFF2-40B4-BE49-F238E27FC236}">
                      <a16:creationId xmlns:a16="http://schemas.microsoft.com/office/drawing/2014/main" id="{D9F07B5D-D3C6-4C29-98E6-19FB84E2EC20}"/>
                    </a:ext>
                  </a:extLst>
                </p:cNvPr>
                <p:cNvSpPr txBox="1"/>
                <p:nvPr/>
              </p:nvSpPr>
              <p:spPr>
                <a:xfrm>
                  <a:off x="2334179" y="3263886"/>
                  <a:ext cx="3121147" cy="4021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40004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5" name="Google Shape;1260;p16">
                  <a:extLst>
                    <a:ext uri="{FF2B5EF4-FFF2-40B4-BE49-F238E27FC236}">
                      <a16:creationId xmlns:a16="http://schemas.microsoft.com/office/drawing/2014/main" id="{90565F45-9EB9-470E-828D-14D704A7F9F9}"/>
                    </a:ext>
                  </a:extLst>
                </p:cNvPr>
                <p:cNvSpPr txBox="1"/>
                <p:nvPr/>
              </p:nvSpPr>
              <p:spPr>
                <a:xfrm>
                  <a:off x="2218590" y="259932"/>
                  <a:ext cx="3121148" cy="4021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39996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6" name="Google Shape;1261;p16">
                  <a:extLst>
                    <a:ext uri="{FF2B5EF4-FFF2-40B4-BE49-F238E27FC236}">
                      <a16:creationId xmlns:a16="http://schemas.microsoft.com/office/drawing/2014/main" id="{8E8F450E-8B0D-40FA-8ABF-FCDBB3E5AF78}"/>
                    </a:ext>
                  </a:extLst>
                </p:cNvPr>
                <p:cNvSpPr txBox="1"/>
                <p:nvPr/>
              </p:nvSpPr>
              <p:spPr>
                <a:xfrm>
                  <a:off x="2334179" y="5320227"/>
                  <a:ext cx="2944123" cy="4021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4002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0B147F5-435C-4272-BF38-A423ABC3142B}"/>
                  </a:ext>
                </a:extLst>
              </p:cNvPr>
              <p:cNvGrpSpPr/>
              <p:nvPr/>
            </p:nvGrpSpPr>
            <p:grpSpPr>
              <a:xfrm>
                <a:off x="3311652" y="4464276"/>
                <a:ext cx="3745808" cy="7841475"/>
                <a:chOff x="3202419" y="4357809"/>
                <a:chExt cx="3745807" cy="7841475"/>
              </a:xfrm>
            </p:grpSpPr>
            <p:sp>
              <p:nvSpPr>
                <p:cNvPr id="31" name="Google Shape;108;p1">
                  <a:extLst>
                    <a:ext uri="{FF2B5EF4-FFF2-40B4-BE49-F238E27FC236}">
                      <a16:creationId xmlns:a16="http://schemas.microsoft.com/office/drawing/2014/main" id="{B512D572-8888-4239-9B72-3E58D1950827}"/>
                    </a:ext>
                  </a:extLst>
                </p:cNvPr>
                <p:cNvSpPr txBox="1"/>
                <p:nvPr/>
              </p:nvSpPr>
              <p:spPr>
                <a:xfrm>
                  <a:off x="3202419" y="4357809"/>
                  <a:ext cx="3745807" cy="78414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40003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500" dirty="0">
                    <a:latin typeface="Dosis SemiBold" pitchFamily="2" charset="0"/>
                  </a:endParaRPr>
                </a:p>
              </p:txBody>
            </p:sp>
            <p:sp>
              <p:nvSpPr>
                <p:cNvPr id="32" name="Google Shape;111;p1">
                  <a:extLst>
                    <a:ext uri="{FF2B5EF4-FFF2-40B4-BE49-F238E27FC236}">
                      <a16:creationId xmlns:a16="http://schemas.microsoft.com/office/drawing/2014/main" id="{A97B65B9-3299-4A6C-8726-69F6AEEDA6C7}"/>
                    </a:ext>
                  </a:extLst>
                </p:cNvPr>
                <p:cNvSpPr txBox="1"/>
                <p:nvPr/>
              </p:nvSpPr>
              <p:spPr>
                <a:xfrm>
                  <a:off x="3364473" y="7338239"/>
                  <a:ext cx="3136630" cy="6219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40048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50" dirty="0">
                    <a:solidFill>
                      <a:schemeClr val="tx1"/>
                    </a:solidFill>
                    <a:latin typeface="Dosis SemiBold" pitchFamily="2" charset="0"/>
                  </a:endParaRPr>
                </a:p>
              </p:txBody>
            </p:sp>
          </p:grpSp>
        </p:grpSp>
        <p:sp>
          <p:nvSpPr>
            <p:cNvPr id="25" name="Google Shape;109;p1">
              <a:extLst>
                <a:ext uri="{FF2B5EF4-FFF2-40B4-BE49-F238E27FC236}">
                  <a16:creationId xmlns:a16="http://schemas.microsoft.com/office/drawing/2014/main" id="{94B5DCFB-AE93-4710-95D8-A715FF2A527C}"/>
                </a:ext>
              </a:extLst>
            </p:cNvPr>
            <p:cNvSpPr txBox="1"/>
            <p:nvPr/>
          </p:nvSpPr>
          <p:spPr>
            <a:xfrm>
              <a:off x="-6757609" y="1203867"/>
              <a:ext cx="4057694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0" i="0" u="none" strike="noStrike" cap="none" dirty="0">
                  <a:solidFill>
                    <a:srgbClr val="39CBD5"/>
                  </a:solidFill>
                  <a:latin typeface="Dosis SemiBold" pitchFamily="2" charset="0"/>
                  <a:sym typeface="Arial"/>
                </a:rPr>
                <a:t>AG</a:t>
              </a:r>
              <a:endParaRPr lang="en-US" sz="8000" dirty="0">
                <a:solidFill>
                  <a:srgbClr val="00B0F0"/>
                </a:solidFill>
                <a:latin typeface="Dosis SemiBold" pitchFamily="2" charset="0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  <p:sp>
          <p:nvSpPr>
            <p:cNvPr id="26" name="Google Shape;108;p1">
              <a:extLst>
                <a:ext uri="{FF2B5EF4-FFF2-40B4-BE49-F238E27FC236}">
                  <a16:creationId xmlns:a16="http://schemas.microsoft.com/office/drawing/2014/main" id="{BAB8B9CA-42EB-4A81-AF72-88F47465D97F}"/>
                </a:ext>
              </a:extLst>
            </p:cNvPr>
            <p:cNvSpPr txBox="1"/>
            <p:nvPr/>
          </p:nvSpPr>
          <p:spPr>
            <a:xfrm>
              <a:off x="-6765480" y="2196613"/>
              <a:ext cx="126619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0" i="0" u="none" strike="noStrike" cap="none" dirty="0">
                  <a:solidFill>
                    <a:srgbClr val="000000"/>
                  </a:solidFill>
                  <a:latin typeface="Dosis SemiBold" pitchFamily="2" charset="0"/>
                  <a:sym typeface="Arial"/>
                </a:rPr>
                <a:t>SMB</a:t>
              </a:r>
              <a:endParaRPr sz="5000" dirty="0">
                <a:latin typeface="Dosis SemiBold" pitchFamily="2" charset="0"/>
              </a:endParaRPr>
            </a:p>
          </p:txBody>
        </p:sp>
        <p:sp>
          <p:nvSpPr>
            <p:cNvPr id="27" name="Google Shape;111;p1">
              <a:extLst>
                <a:ext uri="{FF2B5EF4-FFF2-40B4-BE49-F238E27FC236}">
                  <a16:creationId xmlns:a16="http://schemas.microsoft.com/office/drawing/2014/main" id="{DA8E455F-A9DF-4AEF-A945-971FE3A40DF4}"/>
                </a:ext>
              </a:extLst>
            </p:cNvPr>
            <p:cNvSpPr txBox="1"/>
            <p:nvPr/>
          </p:nvSpPr>
          <p:spPr>
            <a:xfrm>
              <a:off x="-6811948" y="3303525"/>
              <a:ext cx="313663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4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Assemblea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dei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Genitori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della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Scuola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Media di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Besso</a:t>
              </a:r>
              <a:endParaRPr sz="500" dirty="0">
                <a:solidFill>
                  <a:schemeClr val="tx1"/>
                </a:solidFill>
                <a:latin typeface="Dosis SemiBold" pitchFamily="2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1F5884D-3407-4B36-88A8-F9238A2CDB05}"/>
                </a:ext>
              </a:extLst>
            </p:cNvPr>
            <p:cNvCxnSpPr>
              <a:cxnSpLocks/>
            </p:cNvCxnSpPr>
            <p:nvPr/>
          </p:nvCxnSpPr>
          <p:spPr>
            <a:xfrm>
              <a:off x="-6757609" y="3273831"/>
              <a:ext cx="116398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9D3F34F-AE82-4BBC-A2BC-45D1D563C5E2}"/>
              </a:ext>
            </a:extLst>
          </p:cNvPr>
          <p:cNvSpPr txBox="1"/>
          <p:nvPr/>
        </p:nvSpPr>
        <p:spPr>
          <a:xfrm>
            <a:off x="2680108" y="9237147"/>
            <a:ext cx="9144000" cy="35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tx1"/>
                </a:solidFill>
                <a:latin typeface="Dosis SemiBold" pitchFamily="2" charset="0"/>
                <a:sym typeface="Arial"/>
              </a:rPr>
              <a:t>LUGANO 2</a:t>
            </a:r>
            <a:endParaRPr lang="en-US" sz="1400" dirty="0">
              <a:solidFill>
                <a:schemeClr val="tx1"/>
              </a:solidFill>
              <a:latin typeface="Dosis SemiBold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EF1A2F-6E1B-443F-A13B-49398013CAA0}"/>
              </a:ext>
            </a:extLst>
          </p:cNvPr>
          <p:cNvSpPr txBox="1"/>
          <p:nvPr/>
        </p:nvSpPr>
        <p:spPr>
          <a:xfrm>
            <a:off x="2816693" y="323858"/>
            <a:ext cx="9144000" cy="931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4"/>
              </a:lnSpc>
            </a:pPr>
            <a:r>
              <a:rPr lang="it-IT" sz="4400" i="1" u="sng" dirty="0">
                <a:solidFill>
                  <a:srgbClr val="FF0000"/>
                </a:solidFill>
                <a:latin typeface="+mj-lt"/>
              </a:rPr>
              <a:t>Ogni 2 anni</a:t>
            </a:r>
            <a:endParaRPr lang="it-CH" sz="4400" i="1" u="sng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8DEB48-C3EB-48A1-87CB-3483DAAB72D1}"/>
              </a:ext>
            </a:extLst>
          </p:cNvPr>
          <p:cNvSpPr/>
          <p:nvPr/>
        </p:nvSpPr>
        <p:spPr>
          <a:xfrm>
            <a:off x="0" y="0"/>
            <a:ext cx="18288000" cy="1025495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10" name="Google Shape;310;p6"/>
          <p:cNvSpPr/>
          <p:nvPr/>
        </p:nvSpPr>
        <p:spPr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6"/>
          <p:cNvSpPr/>
          <p:nvPr/>
        </p:nvSpPr>
        <p:spPr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BA315-1202-48D2-8516-33AFF18E3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929"/>
            <a:ext cx="15849600" cy="1025496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9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1"/>
          <p:cNvSpPr/>
          <p:nvPr/>
        </p:nvSpPr>
        <p:spPr>
          <a:xfrm rot="-5400000">
            <a:off x="-2348414" y="5407927"/>
            <a:ext cx="8234509" cy="312289"/>
          </a:xfrm>
          <a:custGeom>
            <a:avLst/>
            <a:gdLst/>
            <a:ahLst/>
            <a:cxnLst/>
            <a:rect l="l" t="t" r="r" b="b"/>
            <a:pathLst>
              <a:path w="14823416" h="562169" extrusionOk="0">
                <a:moveTo>
                  <a:pt x="14269695" y="562169"/>
                </a:moveTo>
                <a:lnTo>
                  <a:pt x="553720" y="562169"/>
                </a:lnTo>
                <a:cubicBezTo>
                  <a:pt x="247650" y="562169"/>
                  <a:pt x="0" y="436233"/>
                  <a:pt x="0" y="281357"/>
                </a:cubicBezTo>
                <a:cubicBezTo>
                  <a:pt x="0" y="125836"/>
                  <a:pt x="247650" y="0"/>
                  <a:pt x="553720" y="0"/>
                </a:cubicBezTo>
                <a:lnTo>
                  <a:pt x="14269695" y="0"/>
                </a:lnTo>
                <a:cubicBezTo>
                  <a:pt x="14575766" y="0"/>
                  <a:pt x="14823416" y="125836"/>
                  <a:pt x="14823416" y="281357"/>
                </a:cubicBezTo>
                <a:cubicBezTo>
                  <a:pt x="14822145" y="436233"/>
                  <a:pt x="14574495" y="562169"/>
                  <a:pt x="14269695" y="562169"/>
                </a:cubicBezTo>
                <a:close/>
              </a:path>
            </a:pathLst>
          </a:custGeom>
          <a:solidFill>
            <a:srgbClr val="29D5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11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 extrusionOk="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3000"/>
            </a:blip>
            <a:stretch>
              <a:fillRect l="-22657" r="-129149"/>
            </a:stretch>
          </a:blip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1109" name="Google Shape;1109;p11"/>
          <p:cNvSpPr txBox="1"/>
          <p:nvPr/>
        </p:nvSpPr>
        <p:spPr>
          <a:xfrm>
            <a:off x="2403825" y="996904"/>
            <a:ext cx="14478007" cy="414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30">
                <a:solidFill>
                  <a:srgbClr val="241B14"/>
                </a:solidFill>
                <a:latin typeface="Montserrat"/>
                <a:ea typeface="Montserrat"/>
                <a:cs typeface="Montserrat"/>
                <a:sym typeface="Montserrat"/>
              </a:rPr>
              <a:t>Presentazione Bilancio cassa Associazione genitori scuola media di Besso</a:t>
            </a:r>
            <a:endParaRPr/>
          </a:p>
        </p:txBody>
      </p:sp>
      <p:grpSp>
        <p:nvGrpSpPr>
          <p:cNvPr id="1110" name="Google Shape;1110;p11"/>
          <p:cNvGrpSpPr/>
          <p:nvPr/>
        </p:nvGrpSpPr>
        <p:grpSpPr>
          <a:xfrm>
            <a:off x="16662144" y="9213467"/>
            <a:ext cx="1125604" cy="802368"/>
            <a:chOff x="0" y="0"/>
            <a:chExt cx="1500805" cy="1069825"/>
          </a:xfrm>
        </p:grpSpPr>
        <p:sp>
          <p:nvSpPr>
            <p:cNvPr id="1111" name="Google Shape;1111;p11"/>
            <p:cNvSpPr/>
            <p:nvPr/>
          </p:nvSpPr>
          <p:spPr>
            <a:xfrm>
              <a:off x="430980" y="0"/>
              <a:ext cx="1069825" cy="106982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0" y="148455"/>
              <a:ext cx="1500804" cy="772914"/>
            </a:xfrm>
            <a:custGeom>
              <a:avLst/>
              <a:gdLst/>
              <a:ahLst/>
              <a:cxnLst/>
              <a:rect l="l" t="t" r="r" b="b"/>
              <a:pathLst>
                <a:path w="1500804" h="772914" extrusionOk="0">
                  <a:moveTo>
                    <a:pt x="0" y="0"/>
                  </a:moveTo>
                  <a:lnTo>
                    <a:pt x="1500804" y="0"/>
                  </a:lnTo>
                  <a:lnTo>
                    <a:pt x="1500804" y="772914"/>
                  </a:lnTo>
                  <a:lnTo>
                    <a:pt x="0" y="772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4A7D06-3A8C-43DC-BBB9-E982E780B41C}"/>
              </a:ext>
            </a:extLst>
          </p:cNvPr>
          <p:cNvGrpSpPr/>
          <p:nvPr/>
        </p:nvGrpSpPr>
        <p:grpSpPr>
          <a:xfrm>
            <a:off x="718314" y="6000483"/>
            <a:ext cx="6224193" cy="4101658"/>
            <a:chOff x="-8924108" y="1203867"/>
            <a:chExt cx="6224193" cy="410165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A9777ED-52E7-45D1-830F-5202A841DA4E}"/>
                </a:ext>
              </a:extLst>
            </p:cNvPr>
            <p:cNvGrpSpPr/>
            <p:nvPr/>
          </p:nvGrpSpPr>
          <p:grpSpPr>
            <a:xfrm>
              <a:off x="-8924108" y="1203867"/>
              <a:ext cx="4065238" cy="4101658"/>
              <a:chOff x="-1893159" y="2088282"/>
              <a:chExt cx="10070433" cy="10217469"/>
            </a:xfrm>
          </p:grpSpPr>
          <p:grpSp>
            <p:nvGrpSpPr>
              <p:cNvPr id="22" name="Google Shape;1257;p16">
                <a:extLst>
                  <a:ext uri="{FF2B5EF4-FFF2-40B4-BE49-F238E27FC236}">
                    <a16:creationId xmlns:a16="http://schemas.microsoft.com/office/drawing/2014/main" id="{E34ABC86-940E-4586-B513-1BEFC3B77BBA}"/>
                  </a:ext>
                </a:extLst>
              </p:cNvPr>
              <p:cNvGrpSpPr/>
              <p:nvPr/>
            </p:nvGrpSpPr>
            <p:grpSpPr>
              <a:xfrm>
                <a:off x="-1893159" y="2088282"/>
                <a:ext cx="10070433" cy="7104300"/>
                <a:chOff x="2218590" y="-2444974"/>
                <a:chExt cx="11553456" cy="8167362"/>
              </a:xfrm>
            </p:grpSpPr>
            <p:sp>
              <p:nvSpPr>
                <p:cNvPr id="26" name="Google Shape;1258;p16">
                  <a:extLst>
                    <a:ext uri="{FF2B5EF4-FFF2-40B4-BE49-F238E27FC236}">
                      <a16:creationId xmlns:a16="http://schemas.microsoft.com/office/drawing/2014/main" id="{62B7E497-395F-4461-92BE-19842005760C}"/>
                    </a:ext>
                  </a:extLst>
                </p:cNvPr>
                <p:cNvSpPr/>
                <p:nvPr/>
              </p:nvSpPr>
              <p:spPr>
                <a:xfrm>
                  <a:off x="6213720" y="-2444974"/>
                  <a:ext cx="7558326" cy="7558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8326" h="7558326" extrusionOk="0">
                      <a:moveTo>
                        <a:pt x="0" y="0"/>
                      </a:moveTo>
                      <a:lnTo>
                        <a:pt x="7558326" y="0"/>
                      </a:lnTo>
                      <a:lnTo>
                        <a:pt x="7558326" y="7558326"/>
                      </a:lnTo>
                      <a:lnTo>
                        <a:pt x="0" y="75583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endParaRPr lang="it-CH" dirty="0"/>
                </a:p>
              </p:txBody>
            </p:sp>
            <p:sp>
              <p:nvSpPr>
                <p:cNvPr id="27" name="Google Shape;1259;p16">
                  <a:extLst>
                    <a:ext uri="{FF2B5EF4-FFF2-40B4-BE49-F238E27FC236}">
                      <a16:creationId xmlns:a16="http://schemas.microsoft.com/office/drawing/2014/main" id="{41A73AB4-68CD-4B8E-99B2-440E1B945337}"/>
                    </a:ext>
                  </a:extLst>
                </p:cNvPr>
                <p:cNvSpPr txBox="1"/>
                <p:nvPr/>
              </p:nvSpPr>
              <p:spPr>
                <a:xfrm>
                  <a:off x="2334179" y="3263886"/>
                  <a:ext cx="3121147" cy="4021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40004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" name="Google Shape;1260;p16">
                  <a:extLst>
                    <a:ext uri="{FF2B5EF4-FFF2-40B4-BE49-F238E27FC236}">
                      <a16:creationId xmlns:a16="http://schemas.microsoft.com/office/drawing/2014/main" id="{1256496D-C31A-46A2-9856-1C24045B5FC6}"/>
                    </a:ext>
                  </a:extLst>
                </p:cNvPr>
                <p:cNvSpPr txBox="1"/>
                <p:nvPr/>
              </p:nvSpPr>
              <p:spPr>
                <a:xfrm>
                  <a:off x="2218590" y="259932"/>
                  <a:ext cx="3121148" cy="4021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39996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" name="Google Shape;1261;p16">
                  <a:extLst>
                    <a:ext uri="{FF2B5EF4-FFF2-40B4-BE49-F238E27FC236}">
                      <a16:creationId xmlns:a16="http://schemas.microsoft.com/office/drawing/2014/main" id="{4289AB1D-A51D-4B58-B55F-49800AFE2C9D}"/>
                    </a:ext>
                  </a:extLst>
                </p:cNvPr>
                <p:cNvSpPr txBox="1"/>
                <p:nvPr/>
              </p:nvSpPr>
              <p:spPr>
                <a:xfrm>
                  <a:off x="2334179" y="5320227"/>
                  <a:ext cx="2944123" cy="4021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4002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4215778-024B-4A48-8AA9-D806856E82AB}"/>
                  </a:ext>
                </a:extLst>
              </p:cNvPr>
              <p:cNvGrpSpPr/>
              <p:nvPr/>
            </p:nvGrpSpPr>
            <p:grpSpPr>
              <a:xfrm>
                <a:off x="3311652" y="4464276"/>
                <a:ext cx="3745808" cy="7841475"/>
                <a:chOff x="3202419" y="4357809"/>
                <a:chExt cx="3745807" cy="7841475"/>
              </a:xfrm>
            </p:grpSpPr>
            <p:sp>
              <p:nvSpPr>
                <p:cNvPr id="24" name="Google Shape;108;p1">
                  <a:extLst>
                    <a:ext uri="{FF2B5EF4-FFF2-40B4-BE49-F238E27FC236}">
                      <a16:creationId xmlns:a16="http://schemas.microsoft.com/office/drawing/2014/main" id="{8A94BD6E-F197-426A-B057-AF712D582F1E}"/>
                    </a:ext>
                  </a:extLst>
                </p:cNvPr>
                <p:cNvSpPr txBox="1"/>
                <p:nvPr/>
              </p:nvSpPr>
              <p:spPr>
                <a:xfrm>
                  <a:off x="3202419" y="4357809"/>
                  <a:ext cx="3745807" cy="78414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40003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500" dirty="0">
                    <a:latin typeface="Dosis SemiBold" pitchFamily="2" charset="0"/>
                  </a:endParaRPr>
                </a:p>
              </p:txBody>
            </p:sp>
            <p:sp>
              <p:nvSpPr>
                <p:cNvPr id="25" name="Google Shape;111;p1">
                  <a:extLst>
                    <a:ext uri="{FF2B5EF4-FFF2-40B4-BE49-F238E27FC236}">
                      <a16:creationId xmlns:a16="http://schemas.microsoft.com/office/drawing/2014/main" id="{42EA5B24-5F13-4C67-B6EC-8FF8B35F33DE}"/>
                    </a:ext>
                  </a:extLst>
                </p:cNvPr>
                <p:cNvSpPr txBox="1"/>
                <p:nvPr/>
              </p:nvSpPr>
              <p:spPr>
                <a:xfrm>
                  <a:off x="3364473" y="7338239"/>
                  <a:ext cx="3136630" cy="6219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40048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50" dirty="0">
                    <a:solidFill>
                      <a:schemeClr val="tx1"/>
                    </a:solidFill>
                    <a:latin typeface="Dosis SemiBold" pitchFamily="2" charset="0"/>
                  </a:endParaRPr>
                </a:p>
              </p:txBody>
            </p:sp>
          </p:grpSp>
        </p:grpSp>
        <p:sp>
          <p:nvSpPr>
            <p:cNvPr id="18" name="Google Shape;109;p1">
              <a:extLst>
                <a:ext uri="{FF2B5EF4-FFF2-40B4-BE49-F238E27FC236}">
                  <a16:creationId xmlns:a16="http://schemas.microsoft.com/office/drawing/2014/main" id="{174EBD18-309E-49C4-B0DF-39C188808010}"/>
                </a:ext>
              </a:extLst>
            </p:cNvPr>
            <p:cNvSpPr txBox="1"/>
            <p:nvPr/>
          </p:nvSpPr>
          <p:spPr>
            <a:xfrm>
              <a:off x="-6757609" y="1203867"/>
              <a:ext cx="4057694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0" i="0" u="none" strike="noStrike" cap="none" dirty="0">
                  <a:solidFill>
                    <a:srgbClr val="39CBD5"/>
                  </a:solidFill>
                  <a:latin typeface="Dosis SemiBold" pitchFamily="2" charset="0"/>
                  <a:sym typeface="Arial"/>
                </a:rPr>
                <a:t>AG</a:t>
              </a:r>
              <a:endParaRPr lang="en-US" sz="8000" dirty="0">
                <a:solidFill>
                  <a:srgbClr val="00B0F0"/>
                </a:solidFill>
                <a:latin typeface="Dosis SemiBold" pitchFamily="2" charset="0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  <p:sp>
          <p:nvSpPr>
            <p:cNvPr id="19" name="Google Shape;108;p1">
              <a:extLst>
                <a:ext uri="{FF2B5EF4-FFF2-40B4-BE49-F238E27FC236}">
                  <a16:creationId xmlns:a16="http://schemas.microsoft.com/office/drawing/2014/main" id="{4FCD966C-59D6-4478-85AD-09CF4EE33FF8}"/>
                </a:ext>
              </a:extLst>
            </p:cNvPr>
            <p:cNvSpPr txBox="1"/>
            <p:nvPr/>
          </p:nvSpPr>
          <p:spPr>
            <a:xfrm>
              <a:off x="-6765480" y="2196613"/>
              <a:ext cx="126619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0" i="0" u="none" strike="noStrike" cap="none" dirty="0">
                  <a:solidFill>
                    <a:srgbClr val="000000"/>
                  </a:solidFill>
                  <a:latin typeface="Dosis SemiBold" pitchFamily="2" charset="0"/>
                  <a:sym typeface="Arial"/>
                </a:rPr>
                <a:t>SMB</a:t>
              </a:r>
              <a:endParaRPr sz="5000" dirty="0">
                <a:latin typeface="Dosis SemiBold" pitchFamily="2" charset="0"/>
              </a:endParaRPr>
            </a:p>
          </p:txBody>
        </p:sp>
        <p:sp>
          <p:nvSpPr>
            <p:cNvPr id="20" name="Google Shape;111;p1">
              <a:extLst>
                <a:ext uri="{FF2B5EF4-FFF2-40B4-BE49-F238E27FC236}">
                  <a16:creationId xmlns:a16="http://schemas.microsoft.com/office/drawing/2014/main" id="{EF146387-BCF2-4A4B-A689-D6CB799D2271}"/>
                </a:ext>
              </a:extLst>
            </p:cNvPr>
            <p:cNvSpPr txBox="1"/>
            <p:nvPr/>
          </p:nvSpPr>
          <p:spPr>
            <a:xfrm>
              <a:off x="-6811948" y="3303525"/>
              <a:ext cx="313663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4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Assemblea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dei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Genitori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della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Scuola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Media di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Besso</a:t>
              </a:r>
              <a:endParaRPr sz="500" dirty="0">
                <a:solidFill>
                  <a:schemeClr val="tx1"/>
                </a:solidFill>
                <a:latin typeface="Dosis SemiBold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C5CF9A9-CE7B-4BF1-8FF2-688213C50729}"/>
                </a:ext>
              </a:extLst>
            </p:cNvPr>
            <p:cNvCxnSpPr>
              <a:cxnSpLocks/>
            </p:cNvCxnSpPr>
            <p:nvPr/>
          </p:nvCxnSpPr>
          <p:spPr>
            <a:xfrm>
              <a:off x="-6757609" y="3273831"/>
              <a:ext cx="116398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7885141-10C1-4D59-B3EF-95AFFB683F72}"/>
              </a:ext>
            </a:extLst>
          </p:cNvPr>
          <p:cNvSpPr txBox="1"/>
          <p:nvPr/>
        </p:nvSpPr>
        <p:spPr>
          <a:xfrm>
            <a:off x="-1118197" y="7715621"/>
            <a:ext cx="9144000" cy="35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tx1"/>
                </a:solidFill>
                <a:latin typeface="Dosis SemiBold" pitchFamily="2" charset="0"/>
                <a:sym typeface="Arial"/>
              </a:rPr>
              <a:t>LUGANO 2</a:t>
            </a:r>
            <a:endParaRPr lang="en-US" sz="1400" dirty="0">
              <a:solidFill>
                <a:schemeClr val="tx1"/>
              </a:solidFill>
              <a:latin typeface="Dosis SemiBold" pitchFamily="2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9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4" name="Google Shape;1124;p12"/>
          <p:cNvGrpSpPr/>
          <p:nvPr/>
        </p:nvGrpSpPr>
        <p:grpSpPr>
          <a:xfrm>
            <a:off x="16696498" y="9258300"/>
            <a:ext cx="1125604" cy="802368"/>
            <a:chOff x="0" y="0"/>
            <a:chExt cx="1500805" cy="1069825"/>
          </a:xfrm>
        </p:grpSpPr>
        <p:sp>
          <p:nvSpPr>
            <p:cNvPr id="1125" name="Google Shape;1125;p12"/>
            <p:cNvSpPr/>
            <p:nvPr/>
          </p:nvSpPr>
          <p:spPr>
            <a:xfrm>
              <a:off x="430980" y="0"/>
              <a:ext cx="1069825" cy="106982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2"/>
            <p:cNvSpPr/>
            <p:nvPr/>
          </p:nvSpPr>
          <p:spPr>
            <a:xfrm>
              <a:off x="0" y="148455"/>
              <a:ext cx="1500804" cy="772914"/>
            </a:xfrm>
            <a:custGeom>
              <a:avLst/>
              <a:gdLst/>
              <a:ahLst/>
              <a:cxnLst/>
              <a:rect l="l" t="t" r="r" b="b"/>
              <a:pathLst>
                <a:path w="1500804" h="772914" extrusionOk="0">
                  <a:moveTo>
                    <a:pt x="0" y="0"/>
                  </a:moveTo>
                  <a:lnTo>
                    <a:pt x="1500804" y="0"/>
                  </a:lnTo>
                  <a:lnTo>
                    <a:pt x="1500804" y="772914"/>
                  </a:lnTo>
                  <a:lnTo>
                    <a:pt x="0" y="772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A6061F-3DB9-4135-8E31-EDD22873C8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30" t="8078" r="7384" b="14830"/>
          <a:stretch/>
        </p:blipFill>
        <p:spPr>
          <a:xfrm>
            <a:off x="1488138" y="258029"/>
            <a:ext cx="15186212" cy="97420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9"/>
        </a:solidFill>
        <a:effectLst/>
      </p:bgPr>
    </p:bg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3"/>
          <p:cNvSpPr/>
          <p:nvPr/>
        </p:nvSpPr>
        <p:spPr>
          <a:xfrm rot="-5400000">
            <a:off x="3429223" y="5067072"/>
            <a:ext cx="9233431" cy="261375"/>
          </a:xfrm>
          <a:custGeom>
            <a:avLst/>
            <a:gdLst/>
            <a:ahLst/>
            <a:cxnLst/>
            <a:rect l="l" t="t" r="r" b="b"/>
            <a:pathLst>
              <a:path w="17232123" h="487798" extrusionOk="0">
                <a:moveTo>
                  <a:pt x="16678402" y="487798"/>
                </a:moveTo>
                <a:lnTo>
                  <a:pt x="553720" y="487798"/>
                </a:lnTo>
                <a:cubicBezTo>
                  <a:pt x="247650" y="487798"/>
                  <a:pt x="0" y="378501"/>
                  <a:pt x="0" y="244122"/>
                </a:cubicBezTo>
                <a:cubicBezTo>
                  <a:pt x="0" y="109183"/>
                  <a:pt x="247650" y="0"/>
                  <a:pt x="553720" y="0"/>
                </a:cubicBezTo>
                <a:lnTo>
                  <a:pt x="16678402" y="0"/>
                </a:lnTo>
                <a:cubicBezTo>
                  <a:pt x="16984473" y="0"/>
                  <a:pt x="17232123" y="109183"/>
                  <a:pt x="17232123" y="244122"/>
                </a:cubicBezTo>
                <a:cubicBezTo>
                  <a:pt x="17230852" y="378501"/>
                  <a:pt x="16983202" y="487798"/>
                  <a:pt x="16678402" y="487798"/>
                </a:cubicBezTo>
                <a:close/>
              </a:path>
            </a:pathLst>
          </a:custGeom>
          <a:solidFill>
            <a:srgbClr val="29D5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1" name="Google Shape;1211;p13"/>
          <p:cNvGrpSpPr/>
          <p:nvPr/>
        </p:nvGrpSpPr>
        <p:grpSpPr>
          <a:xfrm>
            <a:off x="16662144" y="9213467"/>
            <a:ext cx="1125604" cy="802368"/>
            <a:chOff x="0" y="0"/>
            <a:chExt cx="1500805" cy="1069825"/>
          </a:xfrm>
        </p:grpSpPr>
        <p:sp>
          <p:nvSpPr>
            <p:cNvPr id="1212" name="Google Shape;1212;p13"/>
            <p:cNvSpPr/>
            <p:nvPr/>
          </p:nvSpPr>
          <p:spPr>
            <a:xfrm>
              <a:off x="430980" y="0"/>
              <a:ext cx="1069825" cy="106982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0" y="148455"/>
              <a:ext cx="1500804" cy="772914"/>
            </a:xfrm>
            <a:custGeom>
              <a:avLst/>
              <a:gdLst/>
              <a:ahLst/>
              <a:cxnLst/>
              <a:rect l="l" t="t" r="r" b="b"/>
              <a:pathLst>
                <a:path w="1500804" h="772914" extrusionOk="0">
                  <a:moveTo>
                    <a:pt x="0" y="0"/>
                  </a:moveTo>
                  <a:lnTo>
                    <a:pt x="1500804" y="0"/>
                  </a:lnTo>
                  <a:lnTo>
                    <a:pt x="1500804" y="772914"/>
                  </a:lnTo>
                  <a:lnTo>
                    <a:pt x="0" y="772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</p:grpSp>
      <p:sp>
        <p:nvSpPr>
          <p:cNvPr id="1214" name="Google Shape;1214;p13"/>
          <p:cNvSpPr txBox="1"/>
          <p:nvPr/>
        </p:nvSpPr>
        <p:spPr>
          <a:xfrm>
            <a:off x="652985" y="410274"/>
            <a:ext cx="6853800" cy="230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30" b="1">
                <a:solidFill>
                  <a:srgbClr val="241B14"/>
                </a:solidFill>
                <a:latin typeface="Montserrat"/>
                <a:ea typeface="Montserrat"/>
                <a:cs typeface="Montserrat"/>
                <a:sym typeface="Montserrat"/>
              </a:rPr>
              <a:t>Revisione del</a:t>
            </a:r>
            <a:endParaRPr/>
          </a:p>
          <a:p>
            <a:pPr marL="0" marR="0" lvl="0" indent="0" algn="r" rtl="0">
              <a:lnSpc>
                <a:spcPct val="8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30" b="1">
                <a:solidFill>
                  <a:srgbClr val="241B14"/>
                </a:solidFill>
                <a:latin typeface="Montserrat"/>
                <a:ea typeface="Montserrat"/>
                <a:cs typeface="Montserrat"/>
                <a:sym typeface="Montserrat"/>
              </a:rPr>
              <a:t>bilancio</a:t>
            </a:r>
            <a:endParaRPr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8C1342-4656-4B01-9AB8-0671606F467F}"/>
              </a:ext>
            </a:extLst>
          </p:cNvPr>
          <p:cNvGrpSpPr/>
          <p:nvPr/>
        </p:nvGrpSpPr>
        <p:grpSpPr>
          <a:xfrm>
            <a:off x="3331830" y="7285002"/>
            <a:ext cx="6224193" cy="4101658"/>
            <a:chOff x="-8924108" y="1203867"/>
            <a:chExt cx="6224193" cy="410165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5CEA54-7261-46A9-8F17-4B97EA734455}"/>
                </a:ext>
              </a:extLst>
            </p:cNvPr>
            <p:cNvGrpSpPr/>
            <p:nvPr/>
          </p:nvGrpSpPr>
          <p:grpSpPr>
            <a:xfrm>
              <a:off x="-8924108" y="1203867"/>
              <a:ext cx="4065238" cy="4101658"/>
              <a:chOff x="-1893159" y="2088282"/>
              <a:chExt cx="10070433" cy="10217469"/>
            </a:xfrm>
          </p:grpSpPr>
          <p:grpSp>
            <p:nvGrpSpPr>
              <p:cNvPr id="28" name="Google Shape;1257;p16">
                <a:extLst>
                  <a:ext uri="{FF2B5EF4-FFF2-40B4-BE49-F238E27FC236}">
                    <a16:creationId xmlns:a16="http://schemas.microsoft.com/office/drawing/2014/main" id="{9CEFF0DD-B612-4A69-B49E-8E68A7CA7607}"/>
                  </a:ext>
                </a:extLst>
              </p:cNvPr>
              <p:cNvGrpSpPr/>
              <p:nvPr/>
            </p:nvGrpSpPr>
            <p:grpSpPr>
              <a:xfrm>
                <a:off x="-1893159" y="2088282"/>
                <a:ext cx="10070433" cy="7104300"/>
                <a:chOff x="2218590" y="-2444974"/>
                <a:chExt cx="11553456" cy="8167362"/>
              </a:xfrm>
            </p:grpSpPr>
            <p:sp>
              <p:nvSpPr>
                <p:cNvPr id="32" name="Google Shape;1258;p16">
                  <a:extLst>
                    <a:ext uri="{FF2B5EF4-FFF2-40B4-BE49-F238E27FC236}">
                      <a16:creationId xmlns:a16="http://schemas.microsoft.com/office/drawing/2014/main" id="{B09E2098-BB11-406C-845C-BA0FBAB686A8}"/>
                    </a:ext>
                  </a:extLst>
                </p:cNvPr>
                <p:cNvSpPr/>
                <p:nvPr/>
              </p:nvSpPr>
              <p:spPr>
                <a:xfrm>
                  <a:off x="6213720" y="-2444974"/>
                  <a:ext cx="7558326" cy="7558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8326" h="7558326" extrusionOk="0">
                      <a:moveTo>
                        <a:pt x="0" y="0"/>
                      </a:moveTo>
                      <a:lnTo>
                        <a:pt x="7558326" y="0"/>
                      </a:lnTo>
                      <a:lnTo>
                        <a:pt x="7558326" y="7558326"/>
                      </a:lnTo>
                      <a:lnTo>
                        <a:pt x="0" y="75583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endParaRPr lang="it-CH" dirty="0"/>
                </a:p>
              </p:txBody>
            </p:sp>
            <p:sp>
              <p:nvSpPr>
                <p:cNvPr id="33" name="Google Shape;1259;p16">
                  <a:extLst>
                    <a:ext uri="{FF2B5EF4-FFF2-40B4-BE49-F238E27FC236}">
                      <a16:creationId xmlns:a16="http://schemas.microsoft.com/office/drawing/2014/main" id="{A2FD935D-3ACE-44F2-B0BF-92838FF746DA}"/>
                    </a:ext>
                  </a:extLst>
                </p:cNvPr>
                <p:cNvSpPr txBox="1"/>
                <p:nvPr/>
              </p:nvSpPr>
              <p:spPr>
                <a:xfrm>
                  <a:off x="2334179" y="3263886"/>
                  <a:ext cx="3121147" cy="4021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40004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4" name="Google Shape;1260;p16">
                  <a:extLst>
                    <a:ext uri="{FF2B5EF4-FFF2-40B4-BE49-F238E27FC236}">
                      <a16:creationId xmlns:a16="http://schemas.microsoft.com/office/drawing/2014/main" id="{F74EF2A9-F72A-475B-BF68-6F7F2A7C8E8A}"/>
                    </a:ext>
                  </a:extLst>
                </p:cNvPr>
                <p:cNvSpPr txBox="1"/>
                <p:nvPr/>
              </p:nvSpPr>
              <p:spPr>
                <a:xfrm>
                  <a:off x="2218590" y="259932"/>
                  <a:ext cx="3121148" cy="4021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39996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5" name="Google Shape;1261;p16">
                  <a:extLst>
                    <a:ext uri="{FF2B5EF4-FFF2-40B4-BE49-F238E27FC236}">
                      <a16:creationId xmlns:a16="http://schemas.microsoft.com/office/drawing/2014/main" id="{0BB1CE4C-E683-4320-9779-57B0E2072FB0}"/>
                    </a:ext>
                  </a:extLst>
                </p:cNvPr>
                <p:cNvSpPr txBox="1"/>
                <p:nvPr/>
              </p:nvSpPr>
              <p:spPr>
                <a:xfrm>
                  <a:off x="2334179" y="5320227"/>
                  <a:ext cx="2944123" cy="4021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4002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D53E264-A485-4ECF-83D2-0C810B922319}"/>
                  </a:ext>
                </a:extLst>
              </p:cNvPr>
              <p:cNvGrpSpPr/>
              <p:nvPr/>
            </p:nvGrpSpPr>
            <p:grpSpPr>
              <a:xfrm>
                <a:off x="3311652" y="4464276"/>
                <a:ext cx="3745808" cy="7841475"/>
                <a:chOff x="3202419" y="4357809"/>
                <a:chExt cx="3745807" cy="7841475"/>
              </a:xfrm>
            </p:grpSpPr>
            <p:sp>
              <p:nvSpPr>
                <p:cNvPr id="30" name="Google Shape;108;p1">
                  <a:extLst>
                    <a:ext uri="{FF2B5EF4-FFF2-40B4-BE49-F238E27FC236}">
                      <a16:creationId xmlns:a16="http://schemas.microsoft.com/office/drawing/2014/main" id="{1CA63650-E8EB-4D3B-A673-ACAE9E7B9A44}"/>
                    </a:ext>
                  </a:extLst>
                </p:cNvPr>
                <p:cNvSpPr txBox="1"/>
                <p:nvPr/>
              </p:nvSpPr>
              <p:spPr>
                <a:xfrm>
                  <a:off x="3202419" y="4357809"/>
                  <a:ext cx="3745807" cy="78414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40003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500" dirty="0">
                    <a:latin typeface="Dosis SemiBold" pitchFamily="2" charset="0"/>
                  </a:endParaRPr>
                </a:p>
              </p:txBody>
            </p:sp>
            <p:sp>
              <p:nvSpPr>
                <p:cNvPr id="31" name="Google Shape;111;p1">
                  <a:extLst>
                    <a:ext uri="{FF2B5EF4-FFF2-40B4-BE49-F238E27FC236}">
                      <a16:creationId xmlns:a16="http://schemas.microsoft.com/office/drawing/2014/main" id="{F1A1B0EB-9FC5-44BF-BCF8-42D55C573151}"/>
                    </a:ext>
                  </a:extLst>
                </p:cNvPr>
                <p:cNvSpPr txBox="1"/>
                <p:nvPr/>
              </p:nvSpPr>
              <p:spPr>
                <a:xfrm>
                  <a:off x="3364473" y="7338239"/>
                  <a:ext cx="3136630" cy="6219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40048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50" dirty="0">
                    <a:solidFill>
                      <a:schemeClr val="tx1"/>
                    </a:solidFill>
                    <a:latin typeface="Dosis SemiBold" pitchFamily="2" charset="0"/>
                  </a:endParaRPr>
                </a:p>
              </p:txBody>
            </p:sp>
          </p:grpSp>
        </p:grpSp>
        <p:sp>
          <p:nvSpPr>
            <p:cNvPr id="24" name="Google Shape;109;p1">
              <a:extLst>
                <a:ext uri="{FF2B5EF4-FFF2-40B4-BE49-F238E27FC236}">
                  <a16:creationId xmlns:a16="http://schemas.microsoft.com/office/drawing/2014/main" id="{9FCA8B61-17B3-42EF-BB87-0F35B63C48F1}"/>
                </a:ext>
              </a:extLst>
            </p:cNvPr>
            <p:cNvSpPr txBox="1"/>
            <p:nvPr/>
          </p:nvSpPr>
          <p:spPr>
            <a:xfrm>
              <a:off x="-6757609" y="1203867"/>
              <a:ext cx="4057694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0" i="0" u="none" strike="noStrike" cap="none" dirty="0">
                  <a:solidFill>
                    <a:srgbClr val="39CBD5"/>
                  </a:solidFill>
                  <a:latin typeface="Dosis SemiBold" pitchFamily="2" charset="0"/>
                  <a:sym typeface="Arial"/>
                </a:rPr>
                <a:t>AG</a:t>
              </a:r>
              <a:endParaRPr lang="en-US" sz="8000" dirty="0">
                <a:solidFill>
                  <a:srgbClr val="00B0F0"/>
                </a:solidFill>
                <a:latin typeface="Dosis SemiBold" pitchFamily="2" charset="0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  <p:sp>
          <p:nvSpPr>
            <p:cNvPr id="25" name="Google Shape;108;p1">
              <a:extLst>
                <a:ext uri="{FF2B5EF4-FFF2-40B4-BE49-F238E27FC236}">
                  <a16:creationId xmlns:a16="http://schemas.microsoft.com/office/drawing/2014/main" id="{04537C9E-6175-4743-A719-766337FBEACD}"/>
                </a:ext>
              </a:extLst>
            </p:cNvPr>
            <p:cNvSpPr txBox="1"/>
            <p:nvPr/>
          </p:nvSpPr>
          <p:spPr>
            <a:xfrm>
              <a:off x="-6765480" y="2196613"/>
              <a:ext cx="126619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0" i="0" u="none" strike="noStrike" cap="none" dirty="0">
                  <a:solidFill>
                    <a:srgbClr val="000000"/>
                  </a:solidFill>
                  <a:latin typeface="Dosis SemiBold" pitchFamily="2" charset="0"/>
                  <a:sym typeface="Arial"/>
                </a:rPr>
                <a:t>SMB</a:t>
              </a:r>
              <a:endParaRPr sz="5000" dirty="0">
                <a:latin typeface="Dosis SemiBold" pitchFamily="2" charset="0"/>
              </a:endParaRPr>
            </a:p>
          </p:txBody>
        </p:sp>
        <p:sp>
          <p:nvSpPr>
            <p:cNvPr id="26" name="Google Shape;111;p1">
              <a:extLst>
                <a:ext uri="{FF2B5EF4-FFF2-40B4-BE49-F238E27FC236}">
                  <a16:creationId xmlns:a16="http://schemas.microsoft.com/office/drawing/2014/main" id="{8711A635-F909-4B96-B357-306D8A0313FE}"/>
                </a:ext>
              </a:extLst>
            </p:cNvPr>
            <p:cNvSpPr txBox="1"/>
            <p:nvPr/>
          </p:nvSpPr>
          <p:spPr>
            <a:xfrm>
              <a:off x="-6811948" y="3303525"/>
              <a:ext cx="313663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4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Assemblea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dei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Genitori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della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Scuola</a:t>
              </a:r>
              <a:r>
                <a:rPr lang="en-US" sz="500" b="1" i="0" u="none" strike="noStrike" cap="none" dirty="0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 Media di </a:t>
              </a:r>
              <a:r>
                <a:rPr lang="en-US" sz="500" b="1" i="0" u="none" strike="noStrike" cap="none" dirty="0" err="1">
                  <a:solidFill>
                    <a:schemeClr val="tx1"/>
                  </a:solidFill>
                  <a:latin typeface="Dosis SemiBold" pitchFamily="2" charset="0"/>
                  <a:sym typeface="Arial"/>
                </a:rPr>
                <a:t>Besso</a:t>
              </a:r>
              <a:endParaRPr sz="500" dirty="0">
                <a:solidFill>
                  <a:schemeClr val="tx1"/>
                </a:solidFill>
                <a:latin typeface="Dosis SemiBold" pitchFamily="2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025BFCA-971E-494F-B708-A3ADF57B17FD}"/>
                </a:ext>
              </a:extLst>
            </p:cNvPr>
            <p:cNvCxnSpPr>
              <a:cxnSpLocks/>
            </p:cNvCxnSpPr>
            <p:nvPr/>
          </p:nvCxnSpPr>
          <p:spPr>
            <a:xfrm>
              <a:off x="-6757609" y="3273831"/>
              <a:ext cx="116398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B41755-356F-42EF-A4C3-ACFB83AA0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9318" y="86097"/>
            <a:ext cx="6991029" cy="1005747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10706</TotalTime>
  <Words>724</Words>
  <Application>Microsoft Macintosh PowerPoint</Application>
  <PresentationFormat>Personalizzato</PresentationFormat>
  <Paragraphs>122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Carlito</vt:lpstr>
      <vt:lpstr>Dosis SemiBold</vt:lpstr>
      <vt:lpstr>Montserrat</vt:lpstr>
      <vt:lpstr>Bahnschrift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Anabella Odiard</dc:creator>
  <cp:lastModifiedBy>oscar monga</cp:lastModifiedBy>
  <cp:revision>53</cp:revision>
  <dcterms:created xsi:type="dcterms:W3CDTF">2006-08-16T00:00:00Z</dcterms:created>
  <dcterms:modified xsi:type="dcterms:W3CDTF">2025-10-26T16:15:31Z</dcterms:modified>
</cp:coreProperties>
</file>